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3.svg" ContentType="image/svg+xml"/>
  <Override PartName="/ppt/media/image6.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Lst>
  <p:sldSz cx="43891200" cy="21945600"/>
  <p:notesSz cx="6858000" cy="9144000"/>
  <p:custDataLst>
    <p:tags r:id="rId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039" autoAdjust="0"/>
    <p:restoredTop sz="94660"/>
  </p:normalViewPr>
  <p:slideViewPr>
    <p:cSldViewPr snapToGrid="0">
      <p:cViewPr varScale="1">
        <p:scale>
          <a:sx n="22" d="100"/>
          <a:sy n="22" d="100"/>
        </p:scale>
        <p:origin x="384" y="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gs" Target="tags/tag1.xml"/><Relationship Id="rId7" Type="http://schemas.openxmlformats.org/officeDocument/2006/relationships/tableStyles" Target="tableStyles.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 Type="http://schemas.openxmlformats.org/officeDocument/2006/relationships/slideMaster" Target="slideMasters/slideMaster1.xml"/></Relationships>
</file>

<file path=ppt/media/>
</file>

<file path=ppt/media/image1.png>
</file>

<file path=ppt/media/image2.png>
</file>

<file path=ppt/media/image3.svg>
</file>

<file path=ppt/media/image4.png>
</file>

<file path=ppt/media/image5.png>
</file>

<file path=ppt/media/image6.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1" name="PlaceHolder 1"/>
          <p:cNvSpPr>
            <a:spLocks noGrp="1" noRot="1" noChangeAspect="1"/>
          </p:cNvSpPr>
          <p:nvPr>
            <p:ph type="sldImg"/>
          </p:nvPr>
        </p:nvSpPr>
        <p:spPr>
          <a:xfrm>
            <a:off x="533520" y="764280"/>
            <a:ext cx="6704640" cy="3771360"/>
          </a:xfrm>
          <a:prstGeom prst="rect">
            <a:avLst/>
          </a:prstGeom>
        </p:spPr>
        <p:txBody>
          <a:bodyPr lIns="0" tIns="0" rIns="0" bIns="0" anchor="ctr">
            <a:noAutofit/>
          </a:bodyPr>
          <a:lstStyle/>
          <a:p>
            <a:r>
              <a:rPr lang="en-US" sz="5860" b="0" strike="noStrike" spc="-1">
                <a:solidFill>
                  <a:srgbClr val="000000"/>
                </a:solidFill>
                <a:latin typeface="Arial" panose="020B0604020202020204"/>
              </a:rPr>
              <a:t>Click to move the slide</a:t>
            </a:r>
            <a:endParaRPr lang="en-US" sz="5860" b="0" strike="noStrike" spc="-1">
              <a:solidFill>
                <a:srgbClr val="000000"/>
              </a:solidFill>
              <a:latin typeface="Arial" panose="020B0604020202020204"/>
            </a:endParaRPr>
          </a:p>
        </p:txBody>
      </p:sp>
      <p:sp>
        <p:nvSpPr>
          <p:cNvPr id="42" name="PlaceHolder 2"/>
          <p:cNvSpPr>
            <a:spLocks noGrp="1"/>
          </p:cNvSpPr>
          <p:nvPr>
            <p:ph type="body"/>
          </p:nvPr>
        </p:nvSpPr>
        <p:spPr>
          <a:xfrm>
            <a:off x="777240" y="4777560"/>
            <a:ext cx="6217560" cy="4525920"/>
          </a:xfrm>
          <a:prstGeom prst="rect">
            <a:avLst/>
          </a:prstGeom>
        </p:spPr>
        <p:txBody>
          <a:bodyPr lIns="0" tIns="0" rIns="0" bIns="0">
            <a:noAutofit/>
          </a:bodyPr>
          <a:lstStyle/>
          <a:p>
            <a:r>
              <a:rPr lang="en-US" sz="2000" b="0" strike="noStrike" spc="-1">
                <a:latin typeface="Arial" panose="020B0604020202020204"/>
              </a:rPr>
              <a:t>Click to edit the notes format</a:t>
            </a:r>
            <a:endParaRPr lang="en-US" sz="2000" b="0" strike="noStrike" spc="-1">
              <a:latin typeface="Arial" panose="020B0604020202020204"/>
            </a:endParaRPr>
          </a:p>
        </p:txBody>
      </p:sp>
      <p:sp>
        <p:nvSpPr>
          <p:cNvPr id="43" name="PlaceHolder 3"/>
          <p:cNvSpPr>
            <a:spLocks noGrp="1"/>
          </p:cNvSpPr>
          <p:nvPr>
            <p:ph type="hdr"/>
          </p:nvPr>
        </p:nvSpPr>
        <p:spPr>
          <a:xfrm>
            <a:off x="0" y="0"/>
            <a:ext cx="3372840" cy="502560"/>
          </a:xfrm>
          <a:prstGeom prst="rect">
            <a:avLst/>
          </a:prstGeom>
        </p:spPr>
        <p:txBody>
          <a:bodyPr lIns="0" tIns="0" rIns="0" bIns="0">
            <a:noAutofit/>
          </a:bodyPr>
          <a:lstStyle/>
          <a:p>
            <a:r>
              <a:rPr lang="en-US" sz="1400" b="0" strike="noStrike" spc="-1">
                <a:latin typeface="Times New Roman" panose="02020603050405020304"/>
              </a:rPr>
              <a:t>&lt;header&gt;</a:t>
            </a:r>
            <a:endParaRPr lang="en-US" sz="1400" b="0" strike="noStrike" spc="-1">
              <a:latin typeface="Times New Roman" panose="02020603050405020304"/>
            </a:endParaRPr>
          </a:p>
        </p:txBody>
      </p:sp>
      <p:sp>
        <p:nvSpPr>
          <p:cNvPr id="44" name="PlaceHolder 4"/>
          <p:cNvSpPr>
            <a:spLocks noGrp="1"/>
          </p:cNvSpPr>
          <p:nvPr>
            <p:ph type="dt"/>
          </p:nvPr>
        </p:nvSpPr>
        <p:spPr>
          <a:xfrm>
            <a:off x="4399200" y="0"/>
            <a:ext cx="3372840" cy="502560"/>
          </a:xfrm>
          <a:prstGeom prst="rect">
            <a:avLst/>
          </a:prstGeom>
        </p:spPr>
        <p:txBody>
          <a:bodyPr lIns="0" tIns="0" rIns="0" bIns="0">
            <a:noAutofit/>
          </a:bodyPr>
          <a:lstStyle/>
          <a:p>
            <a:pPr algn="r"/>
            <a:r>
              <a:rPr lang="en-US" sz="1400" b="0" strike="noStrike" spc="-1">
                <a:latin typeface="Times New Roman" panose="02020603050405020304"/>
              </a:rPr>
              <a:t>&lt;date/time&gt;</a:t>
            </a:r>
            <a:endParaRPr lang="en-US" sz="1400" b="0" strike="noStrike" spc="-1">
              <a:latin typeface="Times New Roman" panose="02020603050405020304"/>
            </a:endParaRPr>
          </a:p>
        </p:txBody>
      </p:sp>
      <p:sp>
        <p:nvSpPr>
          <p:cNvPr id="45" name="PlaceHolder 5"/>
          <p:cNvSpPr>
            <a:spLocks noGrp="1"/>
          </p:cNvSpPr>
          <p:nvPr>
            <p:ph type="ftr"/>
          </p:nvPr>
        </p:nvSpPr>
        <p:spPr>
          <a:xfrm>
            <a:off x="0" y="9555480"/>
            <a:ext cx="3372840" cy="502560"/>
          </a:xfrm>
          <a:prstGeom prst="rect">
            <a:avLst/>
          </a:prstGeom>
        </p:spPr>
        <p:txBody>
          <a:bodyPr lIns="0" tIns="0" rIns="0" bIns="0" anchor="b">
            <a:noAutofit/>
          </a:bodyPr>
          <a:lstStyle/>
          <a:p>
            <a:r>
              <a:rPr lang="en-US" sz="1400" b="0" strike="noStrike" spc="-1">
                <a:latin typeface="Times New Roman" panose="02020603050405020304"/>
              </a:rPr>
              <a:t>&lt;footer&gt;</a:t>
            </a:r>
            <a:endParaRPr lang="en-US" sz="1400" b="0" strike="noStrike" spc="-1">
              <a:latin typeface="Times New Roman" panose="02020603050405020304"/>
            </a:endParaRPr>
          </a:p>
        </p:txBody>
      </p:sp>
      <p:sp>
        <p:nvSpPr>
          <p:cNvPr id="46" name="PlaceHolder 6"/>
          <p:cNvSpPr>
            <a:spLocks noGrp="1"/>
          </p:cNvSpPr>
          <p:nvPr>
            <p:ph type="sldNum"/>
          </p:nvPr>
        </p:nvSpPr>
        <p:spPr>
          <a:xfrm>
            <a:off x="4399200" y="9555480"/>
            <a:ext cx="3372840" cy="502560"/>
          </a:xfrm>
          <a:prstGeom prst="rect">
            <a:avLst/>
          </a:prstGeom>
        </p:spPr>
        <p:txBody>
          <a:bodyPr lIns="0" tIns="0" rIns="0" bIns="0" anchor="b">
            <a:noAutofit/>
          </a:bodyPr>
          <a:lstStyle/>
          <a:p>
            <a:pPr algn="r"/>
            <a:fld id="{924770EC-B5C9-452E-86AE-6AAC76C5DAD9}" type="slidenum">
              <a:rPr lang="en-US" sz="1400" b="0" strike="noStrike" spc="-1">
                <a:latin typeface="Times New Roman" panose="02020603050405020304"/>
              </a:rPr>
            </a:fld>
            <a:endParaRPr lang="en-US" sz="1400" b="0" strike="noStrike" spc="-1">
              <a:latin typeface="Times New Roman" panose="02020603050405020304"/>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PlaceHolder 1"/>
          <p:cNvSpPr>
            <a:spLocks noGrp="1" noRot="1" noChangeAspect="1"/>
          </p:cNvSpPr>
          <p:nvPr>
            <p:ph type="sldImg"/>
          </p:nvPr>
        </p:nvSpPr>
        <p:spPr>
          <a:xfrm>
            <a:off x="0" y="685800"/>
            <a:ext cx="6858000" cy="3429000"/>
          </a:xfrm>
          <a:prstGeom prst="rect">
            <a:avLst/>
          </a:prstGeom>
        </p:spPr>
      </p:sp>
      <p:sp>
        <p:nvSpPr>
          <p:cNvPr id="61" name="PlaceHolder 2"/>
          <p:cNvSpPr>
            <a:spLocks noGrp="1"/>
          </p:cNvSpPr>
          <p:nvPr>
            <p:ph type="body"/>
          </p:nvPr>
        </p:nvSpPr>
        <p:spPr>
          <a:xfrm>
            <a:off x="685800" y="4343400"/>
            <a:ext cx="5486040" cy="4114440"/>
          </a:xfrm>
          <a:prstGeom prst="rect">
            <a:avLst/>
          </a:prstGeom>
        </p:spPr>
        <p:txBody>
          <a:bodyPr>
            <a:noAutofit/>
          </a:bodyPr>
          <a:lstStyle/>
          <a:p>
            <a:endParaRPr lang="en-US" sz="2000" b="0" strike="noStrike" spc="-1" dirty="0">
              <a:latin typeface="Arial" panose="020B0604020202020204"/>
            </a:endParaRPr>
          </a:p>
        </p:txBody>
      </p:sp>
      <p:sp>
        <p:nvSpPr>
          <p:cNvPr id="62" name="TextShape 3"/>
          <p:cNvSpPr txBox="1"/>
          <p:nvPr/>
        </p:nvSpPr>
        <p:spPr>
          <a:xfrm>
            <a:off x="3884760" y="8685360"/>
            <a:ext cx="2971440" cy="456840"/>
          </a:xfrm>
          <a:prstGeom prst="rect">
            <a:avLst/>
          </a:prstGeom>
          <a:noFill/>
          <a:ln>
            <a:noFill/>
          </a:ln>
        </p:spPr>
        <p:txBody>
          <a:bodyPr anchor="b">
            <a:noAutofit/>
          </a:bodyPr>
          <a:lstStyle/>
          <a:p>
            <a:pPr marL="0" marR="0" lvl="0" indent="0" algn="r" defTabSz="914400" rtl="0" eaLnBrk="1" fontAlgn="auto" latinLnBrk="0" hangingPunct="1">
              <a:lnSpc>
                <a:spcPct val="100000"/>
              </a:lnSpc>
              <a:spcBef>
                <a:spcPts val="0"/>
              </a:spcBef>
              <a:spcAft>
                <a:spcPts val="0"/>
              </a:spcAft>
              <a:buClrTx/>
              <a:buSzTx/>
              <a:buFontTx/>
              <a:buNone/>
              <a:defRPr/>
            </a:pPr>
            <a:fld id="{170D6E0E-BCF7-48F4-8CE7-CBC3B6DB5F15}" type="slidenum">
              <a:rPr kumimoji="0" lang="en-US" sz="1200" b="0" i="0" u="none" strike="noStrike" kern="1200" cap="none" spc="-1" normalizeH="0" baseline="0" noProof="0">
                <a:ln>
                  <a:noFill/>
                </a:ln>
                <a:solidFill>
                  <a:srgbClr val="000000"/>
                </a:solidFill>
                <a:effectLst/>
                <a:uLnTx/>
                <a:uFillTx/>
                <a:latin typeface="Arial" panose="020B0604020202020204"/>
                <a:ea typeface="MS PGothic" panose="020B0600070205080204" charset="-128"/>
              </a:rPr>
            </a:fld>
            <a:endParaRPr kumimoji="0" lang="en-US" sz="1200" b="0" i="0" u="none" strike="noStrike" kern="1200" cap="none" spc="-1" normalizeH="0" baseline="0" noProof="0">
              <a:ln>
                <a:noFill/>
              </a:ln>
              <a:solidFill>
                <a:prstClr val="black"/>
              </a:solidFill>
              <a:effectLst/>
              <a:uLnTx/>
              <a:uFillTx/>
              <a:latin typeface="Times New Roman" panose="020206030504050203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panose="020B0604020202020204"/>
            </a:endParaRPr>
          </a:p>
        </p:txBody>
      </p:sp>
      <p:sp>
        <p:nvSpPr>
          <p:cNvPr id="27" name="PlaceHolder 2"/>
          <p:cNvSpPr>
            <a:spLocks noGrp="1"/>
          </p:cNvSpPr>
          <p:nvPr>
            <p:ph type="body"/>
          </p:nvPr>
        </p:nvSpPr>
        <p:spPr>
          <a:xfrm>
            <a:off x="380880" y="3135240"/>
            <a:ext cx="1370052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28" name="PlaceHolder 3"/>
          <p:cNvSpPr>
            <a:spLocks noGrp="1"/>
          </p:cNvSpPr>
          <p:nvPr>
            <p:ph type="body"/>
          </p:nvPr>
        </p:nvSpPr>
        <p:spPr>
          <a:xfrm>
            <a:off x="380880" y="12641760"/>
            <a:ext cx="1370052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panose="020B0604020202020204"/>
            </a:endParaRPr>
          </a:p>
        </p:txBody>
      </p:sp>
      <p:sp>
        <p:nvSpPr>
          <p:cNvPr id="30" name="PlaceHolder 2"/>
          <p:cNvSpPr>
            <a:spLocks noGrp="1"/>
          </p:cNvSpPr>
          <p:nvPr>
            <p:ph type="body"/>
          </p:nvPr>
        </p:nvSpPr>
        <p:spPr>
          <a:xfrm>
            <a:off x="380880" y="3135240"/>
            <a:ext cx="668556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31" name="PlaceHolder 3"/>
          <p:cNvSpPr>
            <a:spLocks noGrp="1"/>
          </p:cNvSpPr>
          <p:nvPr>
            <p:ph type="body"/>
          </p:nvPr>
        </p:nvSpPr>
        <p:spPr>
          <a:xfrm>
            <a:off x="7401240" y="3135240"/>
            <a:ext cx="668556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32" name="PlaceHolder 4"/>
          <p:cNvSpPr>
            <a:spLocks noGrp="1"/>
          </p:cNvSpPr>
          <p:nvPr>
            <p:ph type="body"/>
          </p:nvPr>
        </p:nvSpPr>
        <p:spPr>
          <a:xfrm>
            <a:off x="380880" y="12641760"/>
            <a:ext cx="668556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33" name="PlaceHolder 5"/>
          <p:cNvSpPr>
            <a:spLocks noGrp="1"/>
          </p:cNvSpPr>
          <p:nvPr>
            <p:ph type="body"/>
          </p:nvPr>
        </p:nvSpPr>
        <p:spPr>
          <a:xfrm>
            <a:off x="7401240" y="12641760"/>
            <a:ext cx="668556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panose="020B0604020202020204"/>
            </a:endParaRPr>
          </a:p>
        </p:txBody>
      </p:sp>
      <p:sp>
        <p:nvSpPr>
          <p:cNvPr id="35" name="PlaceHolder 2"/>
          <p:cNvSpPr>
            <a:spLocks noGrp="1"/>
          </p:cNvSpPr>
          <p:nvPr>
            <p:ph type="body"/>
          </p:nvPr>
        </p:nvSpPr>
        <p:spPr>
          <a:xfrm>
            <a:off x="380880" y="3135240"/>
            <a:ext cx="441144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36" name="PlaceHolder 3"/>
          <p:cNvSpPr>
            <a:spLocks noGrp="1"/>
          </p:cNvSpPr>
          <p:nvPr>
            <p:ph type="body"/>
          </p:nvPr>
        </p:nvSpPr>
        <p:spPr>
          <a:xfrm>
            <a:off x="5013360" y="3135240"/>
            <a:ext cx="441144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37" name="PlaceHolder 4"/>
          <p:cNvSpPr>
            <a:spLocks noGrp="1"/>
          </p:cNvSpPr>
          <p:nvPr>
            <p:ph type="body"/>
          </p:nvPr>
        </p:nvSpPr>
        <p:spPr>
          <a:xfrm>
            <a:off x="9645840" y="3135240"/>
            <a:ext cx="441144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38" name="PlaceHolder 5"/>
          <p:cNvSpPr>
            <a:spLocks noGrp="1"/>
          </p:cNvSpPr>
          <p:nvPr>
            <p:ph type="body"/>
          </p:nvPr>
        </p:nvSpPr>
        <p:spPr>
          <a:xfrm>
            <a:off x="380880" y="12641760"/>
            <a:ext cx="441144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39" name="PlaceHolder 6"/>
          <p:cNvSpPr>
            <a:spLocks noGrp="1"/>
          </p:cNvSpPr>
          <p:nvPr>
            <p:ph type="body"/>
          </p:nvPr>
        </p:nvSpPr>
        <p:spPr>
          <a:xfrm>
            <a:off x="5013360" y="12641760"/>
            <a:ext cx="441144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40" name="PlaceHolder 7"/>
          <p:cNvSpPr>
            <a:spLocks noGrp="1"/>
          </p:cNvSpPr>
          <p:nvPr>
            <p:ph type="body"/>
          </p:nvPr>
        </p:nvSpPr>
        <p:spPr>
          <a:xfrm>
            <a:off x="9645840" y="12641760"/>
            <a:ext cx="441144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panose="020B0604020202020204"/>
            </a:endParaRPr>
          </a:p>
        </p:txBody>
      </p:sp>
      <p:sp>
        <p:nvSpPr>
          <p:cNvPr id="6" name="PlaceHolder 2"/>
          <p:cNvSpPr>
            <a:spLocks noGrp="1"/>
          </p:cNvSpPr>
          <p:nvPr>
            <p:ph type="subTitle"/>
          </p:nvPr>
        </p:nvSpPr>
        <p:spPr>
          <a:xfrm>
            <a:off x="380880" y="3135240"/>
            <a:ext cx="13700520" cy="18200520"/>
          </a:xfrm>
          <a:prstGeom prst="rect">
            <a:avLst/>
          </a:prstGeom>
        </p:spPr>
        <p:txBody>
          <a:bodyPr lIns="0" tIns="0" rIns="0" bIns="0" anchor="ctr">
            <a:noAutofit/>
          </a:bodyPr>
          <a:lstStyle/>
          <a:p>
            <a:pPr algn="ctr"/>
            <a:endParaRPr lang="en-US" sz="3200" b="0" strike="noStrike" spc="-1">
              <a:latin typeface="Arial" panose="020B0604020202020204"/>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panose="020B0604020202020204"/>
            </a:endParaRPr>
          </a:p>
        </p:txBody>
      </p:sp>
      <p:sp>
        <p:nvSpPr>
          <p:cNvPr id="8" name="PlaceHolder 2"/>
          <p:cNvSpPr>
            <a:spLocks noGrp="1"/>
          </p:cNvSpPr>
          <p:nvPr>
            <p:ph type="body"/>
          </p:nvPr>
        </p:nvSpPr>
        <p:spPr>
          <a:xfrm>
            <a:off x="380880" y="3135240"/>
            <a:ext cx="13700520" cy="1820052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panose="020B0604020202020204"/>
            </a:endParaRPr>
          </a:p>
        </p:txBody>
      </p:sp>
      <p:sp>
        <p:nvSpPr>
          <p:cNvPr id="10" name="PlaceHolder 2"/>
          <p:cNvSpPr>
            <a:spLocks noGrp="1"/>
          </p:cNvSpPr>
          <p:nvPr>
            <p:ph type="body"/>
          </p:nvPr>
        </p:nvSpPr>
        <p:spPr>
          <a:xfrm>
            <a:off x="380880" y="3135240"/>
            <a:ext cx="6685560" cy="1820052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11" name="PlaceHolder 3"/>
          <p:cNvSpPr>
            <a:spLocks noGrp="1"/>
          </p:cNvSpPr>
          <p:nvPr>
            <p:ph type="body"/>
          </p:nvPr>
        </p:nvSpPr>
        <p:spPr>
          <a:xfrm>
            <a:off x="7401240" y="3135240"/>
            <a:ext cx="6685560" cy="1820052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panose="020B0604020202020204"/>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7640280" y="410040"/>
            <a:ext cx="28128240" cy="10053720"/>
          </a:xfrm>
          <a:prstGeom prst="rect">
            <a:avLst/>
          </a:prstGeom>
        </p:spPr>
        <p:txBody>
          <a:bodyPr lIns="0" tIns="0" rIns="0" bIns="0" anchor="ctr">
            <a:noAutofit/>
          </a:bodyPr>
          <a:lstStyle/>
          <a:p>
            <a:pPr algn="ctr"/>
            <a:endParaRPr lang="en-US" sz="3200" b="0" strike="noStrike" spc="-1">
              <a:latin typeface="Arial" panose="020B0604020202020204"/>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panose="020B0604020202020204"/>
            </a:endParaRPr>
          </a:p>
        </p:txBody>
      </p:sp>
      <p:sp>
        <p:nvSpPr>
          <p:cNvPr id="15" name="PlaceHolder 2"/>
          <p:cNvSpPr>
            <a:spLocks noGrp="1"/>
          </p:cNvSpPr>
          <p:nvPr>
            <p:ph type="body"/>
          </p:nvPr>
        </p:nvSpPr>
        <p:spPr>
          <a:xfrm>
            <a:off x="380880" y="3135240"/>
            <a:ext cx="668556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16" name="PlaceHolder 3"/>
          <p:cNvSpPr>
            <a:spLocks noGrp="1"/>
          </p:cNvSpPr>
          <p:nvPr>
            <p:ph type="body"/>
          </p:nvPr>
        </p:nvSpPr>
        <p:spPr>
          <a:xfrm>
            <a:off x="7401240" y="3135240"/>
            <a:ext cx="6685560" cy="1820052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17" name="PlaceHolder 4"/>
          <p:cNvSpPr>
            <a:spLocks noGrp="1"/>
          </p:cNvSpPr>
          <p:nvPr>
            <p:ph type="body"/>
          </p:nvPr>
        </p:nvSpPr>
        <p:spPr>
          <a:xfrm>
            <a:off x="380880" y="12641760"/>
            <a:ext cx="668556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panose="020B0604020202020204"/>
            </a:endParaRPr>
          </a:p>
        </p:txBody>
      </p:sp>
      <p:sp>
        <p:nvSpPr>
          <p:cNvPr id="19" name="PlaceHolder 2"/>
          <p:cNvSpPr>
            <a:spLocks noGrp="1"/>
          </p:cNvSpPr>
          <p:nvPr>
            <p:ph type="body"/>
          </p:nvPr>
        </p:nvSpPr>
        <p:spPr>
          <a:xfrm>
            <a:off x="380880" y="3135240"/>
            <a:ext cx="6685560" cy="1820052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20" name="PlaceHolder 3"/>
          <p:cNvSpPr>
            <a:spLocks noGrp="1"/>
          </p:cNvSpPr>
          <p:nvPr>
            <p:ph type="body"/>
          </p:nvPr>
        </p:nvSpPr>
        <p:spPr>
          <a:xfrm>
            <a:off x="7401240" y="3135240"/>
            <a:ext cx="668556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21" name="PlaceHolder 4"/>
          <p:cNvSpPr>
            <a:spLocks noGrp="1"/>
          </p:cNvSpPr>
          <p:nvPr>
            <p:ph type="body"/>
          </p:nvPr>
        </p:nvSpPr>
        <p:spPr>
          <a:xfrm>
            <a:off x="7401240" y="12641760"/>
            <a:ext cx="668556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7640280" y="410040"/>
            <a:ext cx="28128240" cy="2168640"/>
          </a:xfrm>
          <a:prstGeom prst="rect">
            <a:avLst/>
          </a:prstGeom>
        </p:spPr>
        <p:txBody>
          <a:bodyPr lIns="0" tIns="0" rIns="0" bIns="0" anchor="ctr">
            <a:noAutofit/>
          </a:bodyPr>
          <a:lstStyle/>
          <a:p>
            <a:endParaRPr lang="en-US" sz="5860" b="0" strike="noStrike" spc="-1">
              <a:solidFill>
                <a:srgbClr val="000000"/>
              </a:solidFill>
              <a:latin typeface="Arial" panose="020B0604020202020204"/>
            </a:endParaRPr>
          </a:p>
        </p:txBody>
      </p:sp>
      <p:sp>
        <p:nvSpPr>
          <p:cNvPr id="23" name="PlaceHolder 2"/>
          <p:cNvSpPr>
            <a:spLocks noGrp="1"/>
          </p:cNvSpPr>
          <p:nvPr>
            <p:ph type="body"/>
          </p:nvPr>
        </p:nvSpPr>
        <p:spPr>
          <a:xfrm>
            <a:off x="380880" y="3135240"/>
            <a:ext cx="668556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24" name="PlaceHolder 3"/>
          <p:cNvSpPr>
            <a:spLocks noGrp="1"/>
          </p:cNvSpPr>
          <p:nvPr>
            <p:ph type="body"/>
          </p:nvPr>
        </p:nvSpPr>
        <p:spPr>
          <a:xfrm>
            <a:off x="7401240" y="3135240"/>
            <a:ext cx="668556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
        <p:nvSpPr>
          <p:cNvPr id="25" name="PlaceHolder 4"/>
          <p:cNvSpPr>
            <a:spLocks noGrp="1"/>
          </p:cNvSpPr>
          <p:nvPr>
            <p:ph type="body"/>
          </p:nvPr>
        </p:nvSpPr>
        <p:spPr>
          <a:xfrm>
            <a:off x="380880" y="12641760"/>
            <a:ext cx="13700520" cy="8681400"/>
          </a:xfrm>
          <a:prstGeom prst="rect">
            <a:avLst/>
          </a:prstGeom>
        </p:spPr>
        <p:txBody>
          <a:bodyPr lIns="0" tIns="0" rIns="0" bIns="0">
            <a:normAutofit/>
          </a:bodyPr>
          <a:lstStyle/>
          <a:p>
            <a:endParaRPr lang="en-US" sz="10200" b="0" strike="noStrike" spc="-1">
              <a:solidFill>
                <a:srgbClr val="000000"/>
              </a:solidFill>
              <a:latin typeface="Calibri" panose="020F0502020204030204"/>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1.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7640280" y="410040"/>
            <a:ext cx="28128240" cy="2168640"/>
          </a:xfrm>
          <a:prstGeom prst="rect">
            <a:avLst/>
          </a:prstGeom>
        </p:spPr>
        <p:txBody>
          <a:bodyPr lIns="294840" tIns="147600" rIns="294840" bIns="147600" anchor="ctr">
            <a:noAutofit/>
          </a:bodyPr>
          <a:lstStyle/>
          <a:p>
            <a:pPr algn="ctr">
              <a:lnSpc>
                <a:spcPct val="100000"/>
              </a:lnSpc>
            </a:pPr>
            <a:r>
              <a:rPr lang="en-US" sz="4400" b="0" strike="noStrike" spc="-1">
                <a:solidFill>
                  <a:srgbClr val="000000"/>
                </a:solidFill>
                <a:latin typeface="Arial" panose="020B0604020202020204"/>
                <a:ea typeface="MS PGothic" panose="020B0600070205080204" charset="-128"/>
              </a:rPr>
              <a:t>Click to edit Master title style</a:t>
            </a:r>
            <a:endParaRPr lang="en-US" sz="4400" b="0" strike="noStrike" spc="-1">
              <a:solidFill>
                <a:srgbClr val="000000"/>
              </a:solidFill>
              <a:latin typeface="Arial" panose="020B0604020202020204"/>
            </a:endParaRPr>
          </a:p>
        </p:txBody>
      </p:sp>
      <p:sp>
        <p:nvSpPr>
          <p:cNvPr id="6" name="PlaceHolder 2"/>
          <p:cNvSpPr>
            <a:spLocks noGrp="1"/>
          </p:cNvSpPr>
          <p:nvPr>
            <p:ph type="body"/>
          </p:nvPr>
        </p:nvSpPr>
        <p:spPr>
          <a:xfrm>
            <a:off x="380880" y="3135240"/>
            <a:ext cx="13700520" cy="18200520"/>
          </a:xfrm>
          <a:prstGeom prst="rect">
            <a:avLst/>
          </a:prstGeom>
        </p:spPr>
        <p:txBody>
          <a:bodyPr lIns="294840" tIns="147600" rIns="294840" bIns="147600">
            <a:normAutofit/>
          </a:bodyPr>
          <a:lstStyle/>
          <a:p>
            <a:pPr marL="410210" indent="-410210">
              <a:lnSpc>
                <a:spcPct val="100000"/>
              </a:lnSpc>
              <a:spcBef>
                <a:spcPts val="580"/>
              </a:spcBef>
              <a:tabLst>
                <a:tab pos="0" algn="l"/>
              </a:tabLst>
            </a:pPr>
            <a:r>
              <a:rPr lang="en-US" sz="2900" b="0" strike="noStrike" spc="-1">
                <a:solidFill>
                  <a:srgbClr val="000000"/>
                </a:solidFill>
                <a:latin typeface="Arial" panose="020B0604020202020204"/>
                <a:ea typeface="MS PGothic" panose="020B0600070205080204" charset="-128"/>
              </a:rPr>
              <a:t>Click to edit Master text styles</a:t>
            </a:r>
            <a:endParaRPr lang="en-US" sz="2900" b="0" strike="noStrike" spc="-1">
              <a:solidFill>
                <a:srgbClr val="000000"/>
              </a:solidFill>
              <a:latin typeface="Calibri" panose="020F0502020204030204"/>
            </a:endParaRPr>
          </a:p>
          <a:p>
            <a:pPr marL="793115" lvl="1" indent="-655320">
              <a:lnSpc>
                <a:spcPct val="100000"/>
              </a:lnSpc>
              <a:spcBef>
                <a:spcPts val="460"/>
              </a:spcBef>
              <a:buClr>
                <a:srgbClr val="000000"/>
              </a:buClr>
              <a:buFont typeface="Wingdings" panose="05000000000000000000" pitchFamily="2" charset="2"/>
              <a:buChar char=""/>
              <a:tabLst>
                <a:tab pos="0" algn="l"/>
              </a:tabLst>
            </a:pPr>
            <a:r>
              <a:rPr lang="en-US" sz="2300" b="0" strike="noStrike" spc="-1">
                <a:solidFill>
                  <a:srgbClr val="000000"/>
                </a:solidFill>
                <a:latin typeface="Arial" panose="020B0604020202020204"/>
                <a:ea typeface="MS PGothic" panose="020B0600070205080204" charset="-128"/>
              </a:rPr>
              <a:t>Second level</a:t>
            </a:r>
            <a:endParaRPr lang="en-US" sz="2300" b="0" strike="noStrike" spc="-1">
              <a:solidFill>
                <a:srgbClr val="000000"/>
              </a:solidFill>
              <a:latin typeface="Calibri" panose="020F0502020204030204"/>
            </a:endParaRPr>
          </a:p>
          <a:p>
            <a:pPr marL="929640" lvl="2" indent="-546100">
              <a:lnSpc>
                <a:spcPct val="100000"/>
              </a:lnSpc>
              <a:spcBef>
                <a:spcPts val="380"/>
              </a:spcBef>
              <a:buClr>
                <a:srgbClr val="000000"/>
              </a:buClr>
              <a:buFont typeface="Arial" panose="020B0604020202020204"/>
              <a:buChar char="•"/>
              <a:tabLst>
                <a:tab pos="0" algn="l"/>
              </a:tabLst>
            </a:pPr>
            <a:r>
              <a:rPr lang="en-US" sz="1900" b="0" strike="noStrike" spc="-1">
                <a:solidFill>
                  <a:srgbClr val="000000"/>
                </a:solidFill>
                <a:latin typeface="Arial" panose="020B0604020202020204"/>
                <a:ea typeface="MS PGothic" panose="020B0600070205080204" charset="-128"/>
              </a:rPr>
              <a:t>Third level</a:t>
            </a:r>
            <a:endParaRPr lang="en-US" sz="1900" b="0" strike="noStrike" spc="-1">
              <a:solidFill>
                <a:srgbClr val="000000"/>
              </a:solidFill>
              <a:latin typeface="Calibri" panose="020F0502020204030204"/>
            </a:endParaRPr>
          </a:p>
          <a:p>
            <a:pPr marL="1202055" lvl="3" indent="-655320">
              <a:lnSpc>
                <a:spcPct val="100000"/>
              </a:lnSpc>
              <a:spcBef>
                <a:spcPts val="320"/>
              </a:spcBef>
              <a:buClr>
                <a:srgbClr val="000000"/>
              </a:buClr>
              <a:buFont typeface="Arial" panose="020B0604020202020204"/>
              <a:buChar char="–"/>
              <a:tabLst>
                <a:tab pos="0" algn="l"/>
              </a:tabLst>
            </a:pPr>
            <a:r>
              <a:rPr lang="en-US" sz="1600" b="0" strike="noStrike" spc="-1">
                <a:solidFill>
                  <a:srgbClr val="000000"/>
                </a:solidFill>
                <a:latin typeface="Arial" panose="020B0604020202020204"/>
                <a:ea typeface="MS PGothic" panose="020B0600070205080204" charset="-128"/>
              </a:rPr>
              <a:t>Fourth level</a:t>
            </a:r>
            <a:endParaRPr lang="en-US" sz="1600" b="0" strike="noStrike" spc="-1">
              <a:solidFill>
                <a:srgbClr val="000000"/>
              </a:solidFill>
              <a:latin typeface="Calibri" panose="020F0502020204030204"/>
            </a:endParaRPr>
          </a:p>
        </p:txBody>
      </p:sp>
      <p:sp>
        <p:nvSpPr>
          <p:cNvPr id="2" name="PlaceHolder 3"/>
          <p:cNvSpPr>
            <a:spLocks noGrp="1"/>
          </p:cNvSpPr>
          <p:nvPr>
            <p:ph type="body"/>
          </p:nvPr>
        </p:nvSpPr>
        <p:spPr>
          <a:xfrm>
            <a:off x="14981040" y="3135240"/>
            <a:ext cx="13700520" cy="18200520"/>
          </a:xfrm>
          <a:prstGeom prst="rect">
            <a:avLst/>
          </a:prstGeom>
        </p:spPr>
        <p:txBody>
          <a:bodyPr lIns="294840" tIns="147600" rIns="294840" bIns="147600">
            <a:normAutofit/>
          </a:bodyPr>
          <a:lstStyle/>
          <a:p>
            <a:pPr marL="410210" indent="-410210">
              <a:lnSpc>
                <a:spcPct val="100000"/>
              </a:lnSpc>
              <a:spcBef>
                <a:spcPts val="580"/>
              </a:spcBef>
              <a:tabLst>
                <a:tab pos="0" algn="l"/>
              </a:tabLst>
            </a:pPr>
            <a:r>
              <a:rPr lang="en-US" sz="2900" b="0" strike="noStrike" spc="-1">
                <a:solidFill>
                  <a:srgbClr val="000000"/>
                </a:solidFill>
                <a:latin typeface="Arial" panose="020B0604020202020204"/>
                <a:ea typeface="MS PGothic" panose="020B0600070205080204" charset="-128"/>
              </a:rPr>
              <a:t>Click to edit Master text styles</a:t>
            </a:r>
            <a:endParaRPr lang="en-US" sz="2900" b="0" strike="noStrike" spc="-1">
              <a:solidFill>
                <a:srgbClr val="000000"/>
              </a:solidFill>
              <a:latin typeface="Calibri" panose="020F0502020204030204"/>
            </a:endParaRPr>
          </a:p>
          <a:p>
            <a:pPr marL="793115" lvl="1" indent="-655320">
              <a:lnSpc>
                <a:spcPct val="100000"/>
              </a:lnSpc>
              <a:spcBef>
                <a:spcPts val="460"/>
              </a:spcBef>
              <a:buClr>
                <a:srgbClr val="000000"/>
              </a:buClr>
              <a:buFont typeface="Wingdings" panose="05000000000000000000" pitchFamily="2" charset="2"/>
              <a:buChar char=""/>
              <a:tabLst>
                <a:tab pos="0" algn="l"/>
              </a:tabLst>
            </a:pPr>
            <a:r>
              <a:rPr lang="en-US" sz="2300" b="0" strike="noStrike" spc="-1">
                <a:solidFill>
                  <a:srgbClr val="000000"/>
                </a:solidFill>
                <a:latin typeface="Arial" panose="020B0604020202020204"/>
                <a:ea typeface="MS PGothic" panose="020B0600070205080204" charset="-128"/>
              </a:rPr>
              <a:t>Second level</a:t>
            </a:r>
            <a:endParaRPr lang="en-US" sz="2300" b="0" strike="noStrike" spc="-1">
              <a:solidFill>
                <a:srgbClr val="000000"/>
              </a:solidFill>
              <a:latin typeface="Calibri" panose="020F0502020204030204"/>
            </a:endParaRPr>
          </a:p>
          <a:p>
            <a:pPr marL="929640" lvl="2" indent="-546100">
              <a:lnSpc>
                <a:spcPct val="100000"/>
              </a:lnSpc>
              <a:spcBef>
                <a:spcPts val="380"/>
              </a:spcBef>
              <a:buClr>
                <a:srgbClr val="000000"/>
              </a:buClr>
              <a:buFont typeface="Arial" panose="020B0604020202020204"/>
              <a:buChar char="•"/>
              <a:tabLst>
                <a:tab pos="0" algn="l"/>
              </a:tabLst>
            </a:pPr>
            <a:r>
              <a:rPr lang="en-US" sz="1900" b="0" strike="noStrike" spc="-1">
                <a:solidFill>
                  <a:srgbClr val="000000"/>
                </a:solidFill>
                <a:latin typeface="Arial" panose="020B0604020202020204"/>
                <a:ea typeface="MS PGothic" panose="020B0600070205080204" charset="-128"/>
              </a:rPr>
              <a:t>Third level</a:t>
            </a:r>
            <a:endParaRPr lang="en-US" sz="1900" b="0" strike="noStrike" spc="-1">
              <a:solidFill>
                <a:srgbClr val="000000"/>
              </a:solidFill>
              <a:latin typeface="Calibri" panose="020F0502020204030204"/>
            </a:endParaRPr>
          </a:p>
          <a:p>
            <a:pPr marL="1202055" lvl="3" indent="-655320">
              <a:lnSpc>
                <a:spcPct val="100000"/>
              </a:lnSpc>
              <a:spcBef>
                <a:spcPts val="320"/>
              </a:spcBef>
              <a:buClr>
                <a:srgbClr val="000000"/>
              </a:buClr>
              <a:buFont typeface="Arial" panose="020B0604020202020204"/>
              <a:buChar char="–"/>
              <a:tabLst>
                <a:tab pos="0" algn="l"/>
              </a:tabLst>
            </a:pPr>
            <a:r>
              <a:rPr lang="en-US" sz="1600" b="0" strike="noStrike" spc="-1">
                <a:solidFill>
                  <a:srgbClr val="000000"/>
                </a:solidFill>
                <a:latin typeface="Arial" panose="020B0604020202020204"/>
                <a:ea typeface="MS PGothic" panose="020B0600070205080204" charset="-128"/>
              </a:rPr>
              <a:t>Fourth level</a:t>
            </a:r>
            <a:endParaRPr lang="en-US" sz="1600" b="0" strike="noStrike" spc="-1">
              <a:solidFill>
                <a:srgbClr val="000000"/>
              </a:solidFill>
              <a:latin typeface="Calibri" panose="020F0502020204030204"/>
            </a:endParaRPr>
          </a:p>
        </p:txBody>
      </p:sp>
      <p:sp>
        <p:nvSpPr>
          <p:cNvPr id="3" name="PlaceHolder 4"/>
          <p:cNvSpPr>
            <a:spLocks noGrp="1"/>
          </p:cNvSpPr>
          <p:nvPr>
            <p:ph type="body"/>
          </p:nvPr>
        </p:nvSpPr>
        <p:spPr>
          <a:xfrm>
            <a:off x="29580840" y="3135240"/>
            <a:ext cx="13700520" cy="18200520"/>
          </a:xfrm>
          <a:prstGeom prst="rect">
            <a:avLst/>
          </a:prstGeom>
        </p:spPr>
        <p:txBody>
          <a:bodyPr lIns="294840" tIns="147600" rIns="294840" bIns="147600">
            <a:normAutofit/>
          </a:bodyPr>
          <a:lstStyle/>
          <a:p>
            <a:pPr marL="410210" indent="-410210">
              <a:lnSpc>
                <a:spcPct val="100000"/>
              </a:lnSpc>
              <a:spcBef>
                <a:spcPts val="580"/>
              </a:spcBef>
              <a:tabLst>
                <a:tab pos="0" algn="l"/>
              </a:tabLst>
            </a:pPr>
            <a:r>
              <a:rPr lang="en-US" sz="2900" b="0" strike="noStrike" spc="-1">
                <a:solidFill>
                  <a:srgbClr val="000000"/>
                </a:solidFill>
                <a:latin typeface="Arial" panose="020B0604020202020204"/>
                <a:ea typeface="MS PGothic" panose="020B0600070205080204" charset="-128"/>
              </a:rPr>
              <a:t>Click to edit Master text styles</a:t>
            </a:r>
            <a:endParaRPr lang="en-US" sz="2900" b="0" strike="noStrike" spc="-1">
              <a:solidFill>
                <a:srgbClr val="000000"/>
              </a:solidFill>
              <a:latin typeface="Calibri" panose="020F0502020204030204"/>
            </a:endParaRPr>
          </a:p>
          <a:p>
            <a:pPr marL="793115" lvl="1" indent="-655320">
              <a:lnSpc>
                <a:spcPct val="100000"/>
              </a:lnSpc>
              <a:spcBef>
                <a:spcPts val="460"/>
              </a:spcBef>
              <a:buClr>
                <a:srgbClr val="000000"/>
              </a:buClr>
              <a:buFont typeface="Wingdings" panose="05000000000000000000" pitchFamily="2" charset="2"/>
              <a:buChar char=""/>
              <a:tabLst>
                <a:tab pos="0" algn="l"/>
              </a:tabLst>
            </a:pPr>
            <a:r>
              <a:rPr lang="en-US" sz="2300" b="0" strike="noStrike" spc="-1">
                <a:solidFill>
                  <a:srgbClr val="000000"/>
                </a:solidFill>
                <a:latin typeface="Arial" panose="020B0604020202020204"/>
                <a:ea typeface="MS PGothic" panose="020B0600070205080204" charset="-128"/>
              </a:rPr>
              <a:t>Second level</a:t>
            </a:r>
            <a:endParaRPr lang="en-US" sz="2300" b="0" strike="noStrike" spc="-1">
              <a:solidFill>
                <a:srgbClr val="000000"/>
              </a:solidFill>
              <a:latin typeface="Calibri" panose="020F0502020204030204"/>
            </a:endParaRPr>
          </a:p>
          <a:p>
            <a:pPr marL="929640" lvl="2" indent="-546100">
              <a:lnSpc>
                <a:spcPct val="100000"/>
              </a:lnSpc>
              <a:spcBef>
                <a:spcPts val="380"/>
              </a:spcBef>
              <a:buClr>
                <a:srgbClr val="000000"/>
              </a:buClr>
              <a:buFont typeface="Arial" panose="020B0604020202020204"/>
              <a:buChar char="•"/>
              <a:tabLst>
                <a:tab pos="0" algn="l"/>
              </a:tabLst>
            </a:pPr>
            <a:r>
              <a:rPr lang="en-US" sz="1900" b="0" strike="noStrike" spc="-1">
                <a:solidFill>
                  <a:srgbClr val="000000"/>
                </a:solidFill>
                <a:latin typeface="Arial" panose="020B0604020202020204"/>
                <a:ea typeface="MS PGothic" panose="020B0600070205080204" charset="-128"/>
              </a:rPr>
              <a:t>Third level</a:t>
            </a:r>
            <a:endParaRPr lang="en-US" sz="1900" b="0" strike="noStrike" spc="-1">
              <a:solidFill>
                <a:srgbClr val="000000"/>
              </a:solidFill>
              <a:latin typeface="Calibri" panose="020F0502020204030204"/>
            </a:endParaRPr>
          </a:p>
          <a:p>
            <a:pPr marL="1202055" lvl="3" indent="-655320">
              <a:lnSpc>
                <a:spcPct val="100000"/>
              </a:lnSpc>
              <a:spcBef>
                <a:spcPts val="320"/>
              </a:spcBef>
              <a:buClr>
                <a:srgbClr val="000000"/>
              </a:buClr>
              <a:buFont typeface="Arial" panose="020B0604020202020204"/>
              <a:buChar char="–"/>
              <a:tabLst>
                <a:tab pos="0" algn="l"/>
              </a:tabLst>
            </a:pPr>
            <a:r>
              <a:rPr lang="en-US" sz="1600" b="0" strike="noStrike" spc="-1">
                <a:solidFill>
                  <a:srgbClr val="000000"/>
                </a:solidFill>
                <a:latin typeface="Arial" panose="020B0604020202020204"/>
                <a:ea typeface="MS PGothic" panose="020B0600070205080204" charset="-128"/>
              </a:rPr>
              <a:t>Fourth level</a:t>
            </a:r>
            <a:endParaRPr lang="en-US" sz="1600" b="0" strike="noStrike" spc="-1">
              <a:solidFill>
                <a:srgbClr val="000000"/>
              </a:solidFill>
              <a:latin typeface="Calibri" panose="020F0502020204030204"/>
            </a:endParaRPr>
          </a:p>
        </p:txBody>
      </p:sp>
      <p:pic>
        <p:nvPicPr>
          <p:cNvPr id="4" name="图片 3"/>
          <p:cNvPicPr/>
          <p:nvPr/>
        </p:nvPicPr>
        <p:blipFill>
          <a:blip r:embed="rId13"/>
          <a:stretch>
            <a:fillRect/>
          </a:stretch>
        </p:blipFill>
        <p:spPr>
          <a:xfrm>
            <a:off x="37124640" y="548640"/>
            <a:ext cx="6126480" cy="1923480"/>
          </a:xfrm>
          <a:prstGeom prst="rect">
            <a:avLst/>
          </a:prstGeom>
          <a:ln>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hyperlink" Target="mailto:wangwt@dinnar.cn"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Shape 1"/>
          <p:cNvSpPr txBox="1"/>
          <p:nvPr/>
        </p:nvSpPr>
        <p:spPr>
          <a:xfrm>
            <a:off x="4754520" y="604800"/>
            <a:ext cx="34470720" cy="2857680"/>
          </a:xfrm>
          <a:prstGeom prst="rect">
            <a:avLst/>
          </a:prstGeom>
          <a:noFill/>
          <a:ln>
            <a:noFill/>
          </a:ln>
        </p:spPr>
        <p:txBody>
          <a:bodyPr lIns="294840" tIns="147600" rIns="294840" bIns="14760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sz="54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Training Data Iterative Optimization for Industrial Defect Detection</a:t>
            </a:r>
            <a:br>
              <a:rPr kumimoji="0" sz="1800" b="0" i="0" u="none" strike="noStrike" kern="1200" cap="none" spc="0" normalizeH="0" baseline="0" noProof="0" dirty="0">
                <a:ln>
                  <a:noFill/>
                </a:ln>
                <a:solidFill>
                  <a:prstClr val="black"/>
                </a:solidFill>
                <a:effectLst/>
                <a:uLnTx/>
                <a:uFillTx/>
                <a:latin typeface="Arial" panose="020B0604020202020204"/>
              </a:rPr>
            </a:br>
            <a:r>
              <a:rPr kumimoji="0" lang="en-US" altLang="zh-CN" sz="4500" b="0" i="0" u="none" strike="noStrike" kern="1200" cap="none" spc="-1" normalizeH="0" baseline="0" noProof="0" dirty="0" err="1">
                <a:ln>
                  <a:noFill/>
                </a:ln>
                <a:solidFill>
                  <a:srgbClr val="000000"/>
                </a:solidFill>
                <a:effectLst/>
                <a:uLnTx/>
                <a:uFillTx/>
                <a:latin typeface="Arial" panose="020B0604020202020204"/>
                <a:ea typeface="MS PGothic" panose="020B0600070205080204" charset="-128"/>
              </a:rPr>
              <a:t>Taowen</a:t>
            </a:r>
            <a:r>
              <a:rPr kumimoji="0" lang="en-US" altLang="zh-CN" sz="45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 wang</a:t>
            </a:r>
            <a:r>
              <a:rPr lang="en-US" altLang="zh-CN" sz="4500" spc="-1" dirty="0">
                <a:solidFill>
                  <a:srgbClr val="000000"/>
                </a:solidFill>
                <a:latin typeface="Arial" panose="020B0604020202020204"/>
                <a:ea typeface="MS PGothic" panose="020B0600070205080204" charset="-128"/>
              </a:rPr>
              <a:t>,</a:t>
            </a:r>
            <a:r>
              <a:rPr lang="zh-CN" altLang="en-US" sz="4500" spc="-1" dirty="0">
                <a:solidFill>
                  <a:srgbClr val="000000"/>
                </a:solidFill>
                <a:latin typeface="Arial" panose="020B0604020202020204"/>
                <a:ea typeface="MS PGothic" panose="020B0600070205080204" charset="-128"/>
              </a:rPr>
              <a:t> </a:t>
            </a:r>
            <a:r>
              <a:rPr lang="en-US" altLang="zh-CN" sz="4500" spc="-1" dirty="0" err="1">
                <a:solidFill>
                  <a:srgbClr val="000000"/>
                </a:solidFill>
                <a:latin typeface="Arial" panose="020B0604020202020204"/>
                <a:ea typeface="MS PGothic" panose="020B0600070205080204" charset="-128"/>
              </a:rPr>
              <a:t>Haocheng</a:t>
            </a:r>
            <a:r>
              <a:rPr lang="zh-CN" altLang="en-US" sz="4500" spc="-1" dirty="0">
                <a:solidFill>
                  <a:srgbClr val="000000"/>
                </a:solidFill>
                <a:latin typeface="Arial" panose="020B0604020202020204"/>
                <a:ea typeface="MS PGothic" panose="020B0600070205080204" charset="-128"/>
              </a:rPr>
              <a:t> </a:t>
            </a:r>
            <a:r>
              <a:rPr lang="en-US" altLang="zh-CN" sz="4500" spc="-1" dirty="0">
                <a:solidFill>
                  <a:srgbClr val="000000"/>
                </a:solidFill>
                <a:latin typeface="Arial" panose="020B0604020202020204"/>
                <a:ea typeface="MS PGothic" panose="020B0600070205080204" charset="-128"/>
              </a:rPr>
              <a:t>Li,</a:t>
            </a:r>
            <a:r>
              <a:rPr lang="zh-CN" altLang="en-US" sz="4500" spc="-1" dirty="0">
                <a:solidFill>
                  <a:srgbClr val="000000"/>
                </a:solidFill>
                <a:latin typeface="Arial" panose="020B0604020202020204"/>
                <a:ea typeface="MS PGothic" panose="020B0600070205080204" charset="-128"/>
              </a:rPr>
              <a:t> </a:t>
            </a:r>
            <a:r>
              <a:rPr lang="en-US" altLang="zh-CN" sz="4500" spc="-1" dirty="0">
                <a:solidFill>
                  <a:srgbClr val="000000"/>
                </a:solidFill>
                <a:latin typeface="Arial" panose="020B0604020202020204"/>
                <a:ea typeface="MS PGothic" panose="020B0600070205080204" charset="-128"/>
              </a:rPr>
              <a:t>Zheng</a:t>
            </a:r>
            <a:r>
              <a:rPr lang="zh-CN" altLang="en-US" sz="4500" spc="-1" dirty="0">
                <a:solidFill>
                  <a:srgbClr val="000000"/>
                </a:solidFill>
                <a:latin typeface="Arial" panose="020B0604020202020204"/>
                <a:ea typeface="MS PGothic" panose="020B0600070205080204" charset="-128"/>
              </a:rPr>
              <a:t> </a:t>
            </a:r>
            <a:r>
              <a:rPr lang="en-US" altLang="zh-CN" sz="4500" spc="-1" dirty="0">
                <a:solidFill>
                  <a:srgbClr val="000000"/>
                </a:solidFill>
                <a:latin typeface="Arial" panose="020B0604020202020204"/>
                <a:ea typeface="MS PGothic" panose="020B0600070205080204" charset="-128"/>
              </a:rPr>
              <a:t>Fang,</a:t>
            </a:r>
            <a:r>
              <a:rPr lang="zh-CN" altLang="en-US" sz="4500" spc="-1" dirty="0">
                <a:solidFill>
                  <a:srgbClr val="000000"/>
                </a:solidFill>
                <a:latin typeface="Arial" panose="020B0604020202020204"/>
                <a:ea typeface="MS PGothic" panose="020B0600070205080204" charset="-128"/>
              </a:rPr>
              <a:t> </a:t>
            </a:r>
            <a:r>
              <a:rPr lang="en-US" altLang="zh-CN" sz="4500" spc="-1" dirty="0" err="1">
                <a:solidFill>
                  <a:srgbClr val="000000"/>
                </a:solidFill>
                <a:latin typeface="Arial" panose="020B0604020202020204"/>
                <a:ea typeface="MS PGothic" panose="020B0600070205080204" charset="-128"/>
              </a:rPr>
              <a:t>Siyue</a:t>
            </a:r>
            <a:r>
              <a:rPr lang="zh-CN" altLang="en-US" sz="4500" spc="-1" dirty="0">
                <a:solidFill>
                  <a:srgbClr val="000000"/>
                </a:solidFill>
                <a:latin typeface="Arial" panose="020B0604020202020204"/>
                <a:ea typeface="MS PGothic" panose="020B0600070205080204" charset="-128"/>
              </a:rPr>
              <a:t> </a:t>
            </a:r>
            <a:r>
              <a:rPr lang="en-US" altLang="zh-CN" sz="4500" spc="-1" dirty="0">
                <a:solidFill>
                  <a:srgbClr val="000000"/>
                </a:solidFill>
                <a:latin typeface="Arial" panose="020B0604020202020204"/>
                <a:ea typeface="MS PGothic" panose="020B0600070205080204" charset="-128"/>
              </a:rPr>
              <a:t>Yu, </a:t>
            </a:r>
            <a:r>
              <a:rPr lang="en-US" altLang="zh-CN" sz="4500" spc="-1" dirty="0" err="1">
                <a:solidFill>
                  <a:srgbClr val="000000"/>
                </a:solidFill>
                <a:latin typeface="Arial" panose="020B0604020202020204"/>
                <a:ea typeface="MS PGothic" panose="020B0600070205080204" charset="-128"/>
              </a:rPr>
              <a:t>Jin</a:t>
            </a:r>
            <a:r>
              <a:rPr lang="en-US" altLang="zh-CN" sz="4500" spc="-1" dirty="0">
                <a:solidFill>
                  <a:srgbClr val="000000"/>
                </a:solidFill>
                <a:latin typeface="Arial" panose="020B0604020202020204"/>
                <a:ea typeface="MS PGothic" panose="020B0600070205080204" charset="-128"/>
              </a:rPr>
              <a:t> He, </a:t>
            </a:r>
            <a:r>
              <a:rPr lang="en-US" altLang="zh-CN" sz="4500" spc="-1" dirty="0" err="1">
                <a:solidFill>
                  <a:srgbClr val="000000"/>
                </a:solidFill>
                <a:latin typeface="Arial" panose="020B0604020202020204"/>
                <a:ea typeface="MS PGothic" panose="020B0600070205080204" charset="-128"/>
              </a:rPr>
              <a:t>Jiejie</a:t>
            </a:r>
            <a:r>
              <a:rPr lang="en-US" altLang="zh-CN" sz="4500" spc="-1" dirty="0">
                <a:solidFill>
                  <a:srgbClr val="000000"/>
                </a:solidFill>
                <a:latin typeface="Arial" panose="020B0604020202020204"/>
                <a:ea typeface="MS PGothic" panose="020B0600070205080204" charset="-128"/>
              </a:rPr>
              <a:t> Liu, Jimin Xiao</a:t>
            </a:r>
            <a:endParaRPr lang="en-US" altLang="zh-CN" sz="4500" spc="-1" baseline="30000" dirty="0">
              <a:solidFill>
                <a:srgbClr val="000000"/>
              </a:solidFill>
              <a:latin typeface="Arial" panose="020B0604020202020204"/>
              <a:ea typeface="MS PGothic" panose="020B0600070205080204" charset="-128"/>
            </a:endParaRPr>
          </a:p>
          <a:p>
            <a:pPr marL="0" marR="0" lvl="0" indent="0" algn="ctr" defTabSz="914400" rtl="0" eaLnBrk="1" fontAlgn="auto" latinLnBrk="0" hangingPunct="1">
              <a:lnSpc>
                <a:spcPct val="200000"/>
              </a:lnSpc>
              <a:spcBef>
                <a:spcPts val="0"/>
              </a:spcBef>
              <a:spcAft>
                <a:spcPts val="0"/>
              </a:spcAft>
              <a:buClrTx/>
              <a:buSzTx/>
              <a:buFontTx/>
              <a:buNone/>
              <a:defRPr/>
            </a:pPr>
            <a:r>
              <a:rPr lang="en-US" altLang="zh-CN" sz="4500" spc="-1" baseline="30000" dirty="0">
                <a:solidFill>
                  <a:srgbClr val="000000"/>
                </a:solidFill>
                <a:latin typeface="Arial" panose="020B0604020202020204"/>
                <a:ea typeface="MS PGothic" panose="020B0600070205080204" charset="-128"/>
              </a:rPr>
              <a:t>Dinnar, XJTLU</a:t>
            </a:r>
            <a:endParaRPr lang="en-US" altLang="zh-CN" sz="4500" spc="-1" baseline="30000" dirty="0">
              <a:solidFill>
                <a:srgbClr val="000000"/>
              </a:solidFill>
              <a:latin typeface="Arial" panose="020B0604020202020204"/>
              <a:ea typeface="MS PGothic" panose="020B0600070205080204" charset="-128"/>
            </a:endParaRPr>
          </a:p>
          <a:p>
            <a:pPr marL="0" marR="0" lvl="0" indent="0" algn="ctr" defTabSz="914400" rtl="0" eaLnBrk="1" fontAlgn="auto" latinLnBrk="0" hangingPunct="1">
              <a:lnSpc>
                <a:spcPts val="2500"/>
              </a:lnSpc>
              <a:spcBef>
                <a:spcPts val="0"/>
              </a:spcBef>
              <a:spcAft>
                <a:spcPts val="0"/>
              </a:spcAft>
              <a:buClrTx/>
              <a:buSzTx/>
              <a:buFontTx/>
              <a:buNone/>
              <a:defRPr/>
            </a:pPr>
            <a:r>
              <a:rPr lang="en-US" altLang="zh-CN" sz="4500" spc="-1" baseline="30000" dirty="0">
                <a:solidFill>
                  <a:srgbClr val="000000"/>
                </a:solidFill>
                <a:latin typeface="Arial" panose="020B0604020202020204"/>
                <a:ea typeface="MS PGothic" panose="020B0600070205080204" charset="-128"/>
                <a:hlinkClick r:id="rId1"/>
              </a:rPr>
              <a:t>wangwt@dinnar.cn</a:t>
            </a:r>
            <a:r>
              <a:rPr lang="en-US" altLang="zh-CN" sz="4500" spc="-1" baseline="30000" dirty="0">
                <a:solidFill>
                  <a:srgbClr val="000000"/>
                </a:solidFill>
                <a:latin typeface="Arial" panose="020B0604020202020204"/>
                <a:ea typeface="MS PGothic" panose="020B0600070205080204" charset="-128"/>
              </a:rPr>
              <a:t>, jimin.xiao@xjtlu.edu.cn</a:t>
            </a:r>
            <a:endParaRPr lang="en-US" altLang="zh-CN" sz="4500" spc="-1" baseline="30000" dirty="0">
              <a:solidFill>
                <a:srgbClr val="000000"/>
              </a:solidFill>
              <a:latin typeface="Arial" panose="020B0604020202020204"/>
              <a:ea typeface="MS PGothic" panose="020B0600070205080204" charset="-128"/>
            </a:endParaRPr>
          </a:p>
        </p:txBody>
      </p:sp>
      <p:sp>
        <p:nvSpPr>
          <p:cNvPr id="48" name="TextShape 2"/>
          <p:cNvSpPr txBox="1"/>
          <p:nvPr/>
        </p:nvSpPr>
        <p:spPr>
          <a:xfrm>
            <a:off x="830160" y="3537651"/>
            <a:ext cx="13415760" cy="10502814"/>
          </a:xfrm>
          <a:prstGeom prst="rect">
            <a:avLst/>
          </a:prstGeom>
          <a:noFill/>
          <a:ln>
            <a:noFill/>
          </a:ln>
        </p:spPr>
        <p:txBody>
          <a:bodyPr lIns="294840" tIns="147600" rIns="294840" bIns="147600">
            <a:noAutofit/>
          </a:bodyPr>
          <a:lstStyle/>
          <a:p>
            <a:pPr marL="565150" marR="0" lvl="0" indent="-565150" algn="l" defTabSz="914400" rtl="0" eaLnBrk="1" fontAlgn="auto" latinLnBrk="0" hangingPunct="1">
              <a:lnSpc>
                <a:spcPct val="100000"/>
              </a:lnSpc>
              <a:spcBef>
                <a:spcPts val="800"/>
              </a:spcBef>
              <a:spcAft>
                <a:spcPts val="0"/>
              </a:spcAft>
              <a:buClrTx/>
              <a:buSzTx/>
              <a:buFontTx/>
              <a:buNone/>
              <a:tabLst>
                <a:tab pos="0" algn="l"/>
              </a:tabLst>
              <a:defRPr/>
            </a:pPr>
            <a:r>
              <a:rPr kumimoji="0" lang="en-US" altLang="zh-CN" sz="4000" b="1" i="0" u="none" strike="noStrike" kern="1200" cap="none" spc="-1" normalizeH="0" baseline="0" noProof="0" dirty="0">
                <a:ln>
                  <a:noFill/>
                </a:ln>
                <a:solidFill>
                  <a:srgbClr val="0000FF"/>
                </a:solidFill>
                <a:effectLst/>
                <a:uLnTx/>
                <a:uFillTx/>
                <a:latin typeface="Arial" panose="020B0604020202020204"/>
                <a:ea typeface="MS PGothic" panose="020B0600070205080204" charset="-128"/>
              </a:rPr>
              <a:t>Introduction</a:t>
            </a:r>
            <a:r>
              <a:rPr kumimoji="0" lang="en-US" sz="4000" b="1" i="0" u="none" strike="noStrike" kern="1200" cap="none" spc="-1" normalizeH="0" baseline="0" noProof="0" dirty="0">
                <a:ln>
                  <a:noFill/>
                </a:ln>
                <a:solidFill>
                  <a:srgbClr val="0000FF"/>
                </a:solidFill>
                <a:effectLst/>
                <a:uLnTx/>
                <a:uFillTx/>
                <a:latin typeface="Arial" panose="020B0604020202020204"/>
                <a:ea typeface="MS PGothic" panose="020B0600070205080204" charset="-128"/>
              </a:rPr>
              <a:t>:</a:t>
            </a:r>
            <a:endParaRPr kumimoji="0" lang="en-US" sz="4000" b="0" i="0" u="none" strike="noStrike" kern="1200" cap="none" spc="-1" normalizeH="0" baseline="0" noProof="0" dirty="0">
              <a:ln>
                <a:noFill/>
              </a:ln>
              <a:solidFill>
                <a:srgbClr val="000000"/>
              </a:solidFill>
              <a:effectLst/>
              <a:uLnTx/>
              <a:uFillTx/>
              <a:latin typeface="Calibri" panose="020F0502020204030204"/>
            </a:endParaRPr>
          </a:p>
          <a:p>
            <a:pPr marL="565150" marR="0" lvl="1" indent="-565150" algn="l" defTabSz="914400" rtl="0" eaLnBrk="1" fontAlgn="auto" latinLnBrk="0" hangingPunct="1">
              <a:lnSpc>
                <a:spcPct val="100000"/>
              </a:lnSpc>
              <a:spcBef>
                <a:spcPts val="640"/>
              </a:spcBef>
              <a:spcAft>
                <a:spcPts val="0"/>
              </a:spcAft>
              <a:buClr>
                <a:srgbClr val="000000"/>
              </a:buClr>
              <a:buSzTx/>
              <a:buFont typeface="Wingdings" panose="05000000000000000000" pitchFamily="2" charset="2"/>
              <a:buChar char=""/>
              <a:tabLst>
                <a:tab pos="0" algn="l"/>
              </a:tabLst>
              <a:defRPr/>
            </a:pPr>
            <a:r>
              <a:rPr kumimoji="0" lang="en-US"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The VISION 23 Challenge Track 2 - 'Data Generation based Defect Detection’</a:t>
            </a:r>
            <a:r>
              <a:rPr lang="zh-CN" altLang="en-US" sz="3200" spc="-1" dirty="0">
                <a:solidFill>
                  <a:srgbClr val="000000"/>
                </a:solidFill>
                <a:latin typeface="Arial" panose="020B0604020202020204"/>
                <a:ea typeface="MS PGothic" panose="020B0600070205080204" charset="-128"/>
              </a:rPr>
              <a:t> </a:t>
            </a:r>
            <a:r>
              <a:rPr kumimoji="0" lang="en-US"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aims to promote industrial defect generation and emphasize synthetic data generation for improving defect detection performance. Therefore, this competition restricts any model modification and hyper-parameter tuning in the training phase. Players are only allowed to improve defect detection performance by modifying the dataset. So under these settings, we summarize two main issues</a:t>
            </a:r>
            <a:r>
              <a:rPr kumimoji="0" lang="zh-CN" altLang="en-US"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a:t>
            </a:r>
            <a:endParaRPr kumimoji="0" lang="en-US" sz="3200" b="0" i="0" u="none" strike="noStrike" kern="1200" cap="none" spc="-1" normalizeH="0" baseline="0" noProof="0" dirty="0">
              <a:ln>
                <a:noFill/>
              </a:ln>
              <a:solidFill>
                <a:srgbClr val="000000"/>
              </a:solidFill>
              <a:effectLst/>
              <a:uLnTx/>
              <a:uFillTx/>
              <a:latin typeface="Calibri" panose="020F0502020204030204"/>
            </a:endParaRPr>
          </a:p>
          <a:p>
            <a:pPr marL="1187450" marR="0" lvl="2" indent="-474345" algn="l" defTabSz="914400" rtl="0" eaLnBrk="1" fontAlgn="auto" latinLnBrk="0" hangingPunct="1">
              <a:lnSpc>
                <a:spcPct val="100000"/>
              </a:lnSpc>
              <a:spcBef>
                <a:spcPts val="560"/>
              </a:spcBef>
              <a:spcAft>
                <a:spcPts val="0"/>
              </a:spcAft>
              <a:buClr>
                <a:srgbClr val="000000"/>
              </a:buClr>
              <a:buSzTx/>
              <a:buFont typeface="Arial" panose="020B0604020202020204"/>
              <a:buChar char="•"/>
              <a:tabLst>
                <a:tab pos="0" algn="l"/>
              </a:tabLst>
              <a:defRPr/>
            </a:pPr>
            <a:r>
              <a:rPr kumimoji="0" lang="en-US" sz="28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Firstly, the diversity of training defects is insufficient, and the domain gap between the training and testing dataset is an obstacle to the model performance.</a:t>
            </a:r>
            <a:endParaRPr kumimoji="0" lang="en-US" sz="28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endParaRPr>
          </a:p>
          <a:p>
            <a:pPr marL="1187450" marR="0" lvl="2" indent="-474345" algn="l" defTabSz="914400" rtl="0" eaLnBrk="1" fontAlgn="auto" latinLnBrk="0" hangingPunct="1">
              <a:lnSpc>
                <a:spcPct val="100000"/>
              </a:lnSpc>
              <a:spcBef>
                <a:spcPts val="560"/>
              </a:spcBef>
              <a:spcAft>
                <a:spcPts val="0"/>
              </a:spcAft>
              <a:buClr>
                <a:srgbClr val="000000"/>
              </a:buClr>
              <a:buSzTx/>
              <a:buFont typeface="Arial" panose="020B0604020202020204"/>
              <a:buChar char="•"/>
              <a:tabLst>
                <a:tab pos="0" algn="l"/>
              </a:tabLst>
              <a:defRPr/>
            </a:pPr>
            <a:r>
              <a:rPr lang="en-US" sz="2800" spc="-1" dirty="0">
                <a:solidFill>
                  <a:srgbClr val="000000"/>
                </a:solidFill>
                <a:latin typeface="Arial" panose="020B0604020202020204"/>
                <a:ea typeface="MS PGothic" panose="020B0600070205080204" charset="-128"/>
              </a:rPr>
              <a:t>Secondly, due to the fixed number of iterations, it is difficult for the model to be well trained using all the given samples, causing the under-fitting problem. </a:t>
            </a:r>
            <a:endParaRPr lang="en-US" sz="2800" spc="-1" dirty="0">
              <a:solidFill>
                <a:srgbClr val="000000"/>
              </a:solidFill>
              <a:latin typeface="Arial" panose="020B0604020202020204"/>
              <a:ea typeface="MS PGothic" panose="020B0600070205080204" charset="-128"/>
            </a:endParaRPr>
          </a:p>
          <a:p>
            <a:pPr marL="565150" marR="0" lvl="1" indent="-565150" algn="l" defTabSz="914400" rtl="0" eaLnBrk="1" fontAlgn="auto" latinLnBrk="0" hangingPunct="1">
              <a:lnSpc>
                <a:spcPct val="100000"/>
              </a:lnSpc>
              <a:spcBef>
                <a:spcPts val="640"/>
              </a:spcBef>
              <a:spcAft>
                <a:spcPts val="0"/>
              </a:spcAft>
              <a:buClr>
                <a:srgbClr val="000000"/>
              </a:buClr>
              <a:buSzTx/>
              <a:buFont typeface="Wingdings" panose="05000000000000000000" pitchFamily="2" charset="2"/>
              <a:buChar char=""/>
              <a:tabLst>
                <a:tab pos="0" algn="l"/>
              </a:tabLst>
              <a:defRPr/>
            </a:pPr>
            <a:r>
              <a:rPr kumimoji="0" lang="en-US"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To solve the aforementioned issues, we propose an iterative optimization framework incorporating a data augmentation module (DAM), a data generation module (DGM), and a data selection module (DSM).</a:t>
            </a:r>
            <a:endParaRPr kumimoji="0" lang="en-US"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endParaRPr>
          </a:p>
          <a:p>
            <a:pPr marL="565150" marR="0" lvl="1" indent="-565150" algn="l" defTabSz="914400" rtl="0" eaLnBrk="1" fontAlgn="auto" latinLnBrk="0" hangingPunct="1">
              <a:lnSpc>
                <a:spcPct val="100000"/>
              </a:lnSpc>
              <a:spcBef>
                <a:spcPts val="640"/>
              </a:spcBef>
              <a:spcAft>
                <a:spcPts val="0"/>
              </a:spcAft>
              <a:buClr>
                <a:srgbClr val="000000"/>
              </a:buClr>
              <a:buSzTx/>
              <a:buFont typeface="Wingdings" panose="05000000000000000000" pitchFamily="2" charset="2"/>
              <a:buChar char=""/>
              <a:tabLst>
                <a:tab pos="0" algn="l"/>
              </a:tabLst>
              <a:defRPr/>
            </a:pPr>
            <a:endParaRPr kumimoji="0" lang="en-US"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endParaRPr>
          </a:p>
          <a:p>
            <a:pPr marL="565150" marR="0" lvl="0" indent="-565150" algn="l" defTabSz="914400" rtl="0" eaLnBrk="1" fontAlgn="auto" latinLnBrk="0" hangingPunct="1">
              <a:lnSpc>
                <a:spcPct val="100000"/>
              </a:lnSpc>
              <a:spcBef>
                <a:spcPts val="800"/>
              </a:spcBef>
              <a:spcAft>
                <a:spcPts val="0"/>
              </a:spcAft>
              <a:buClrTx/>
              <a:buSzTx/>
              <a:buFontTx/>
              <a:buNone/>
              <a:tabLst>
                <a:tab pos="0" algn="l"/>
              </a:tabLst>
              <a:defRPr/>
            </a:pPr>
            <a:endParaRPr lang="en-US" sz="2800" spc="-1" dirty="0">
              <a:solidFill>
                <a:srgbClr val="000000"/>
              </a:solidFill>
              <a:latin typeface="Arial" panose="020B0604020202020204"/>
              <a:ea typeface="MS PGothic" panose="020B0600070205080204" charset="-128"/>
            </a:endParaRPr>
          </a:p>
        </p:txBody>
      </p:sp>
      <p:sp>
        <p:nvSpPr>
          <p:cNvPr id="49" name="TextShape 3"/>
          <p:cNvSpPr txBox="1"/>
          <p:nvPr/>
        </p:nvSpPr>
        <p:spPr>
          <a:xfrm>
            <a:off x="14783721" y="10948852"/>
            <a:ext cx="13415760" cy="11085239"/>
          </a:xfrm>
          <a:prstGeom prst="rect">
            <a:avLst/>
          </a:prstGeom>
          <a:noFill/>
          <a:ln>
            <a:noFill/>
          </a:ln>
        </p:spPr>
        <p:txBody>
          <a:bodyPr lIns="294840" tIns="147600" rIns="294840" bIns="147600">
            <a:noAutofit/>
          </a:bodyPr>
          <a:lstStyle/>
          <a:p>
            <a:pPr marL="565150" marR="0" lvl="0" indent="-565150" algn="l" defTabSz="914400" rtl="0" eaLnBrk="1" fontAlgn="auto" latinLnBrk="0" hangingPunct="1">
              <a:lnSpc>
                <a:spcPct val="100000"/>
              </a:lnSpc>
              <a:spcBef>
                <a:spcPts val="800"/>
              </a:spcBef>
              <a:spcAft>
                <a:spcPts val="0"/>
              </a:spcAft>
              <a:buClrTx/>
              <a:buSzTx/>
              <a:buFontTx/>
              <a:buNone/>
              <a:tabLst>
                <a:tab pos="0" algn="l"/>
              </a:tabLst>
              <a:defRPr/>
            </a:pPr>
            <a:endParaRPr kumimoji="0" lang="en-US" sz="4000" b="1" i="0" u="none" strike="noStrike" kern="1200" cap="none" spc="-1" normalizeH="0" baseline="0" noProof="0" dirty="0">
              <a:ln>
                <a:noFill/>
              </a:ln>
              <a:solidFill>
                <a:srgbClr val="0000FF"/>
              </a:solidFill>
              <a:effectLst/>
              <a:uLnTx/>
              <a:uFillTx/>
              <a:latin typeface="Arial" panose="020B0604020202020204"/>
              <a:ea typeface="MS PGothic" panose="020B0600070205080204" charset="-128"/>
            </a:endParaRPr>
          </a:p>
          <a:p>
            <a:pPr marL="565150" marR="0" lvl="0" indent="-565150" algn="l" defTabSz="914400" rtl="0" eaLnBrk="1" fontAlgn="auto" latinLnBrk="0" hangingPunct="1">
              <a:lnSpc>
                <a:spcPct val="100000"/>
              </a:lnSpc>
              <a:spcBef>
                <a:spcPts val="800"/>
              </a:spcBef>
              <a:spcAft>
                <a:spcPts val="0"/>
              </a:spcAft>
              <a:buClrTx/>
              <a:buSzTx/>
              <a:buFontTx/>
              <a:buNone/>
              <a:tabLst>
                <a:tab pos="0" algn="l"/>
              </a:tabLst>
              <a:defRPr/>
            </a:pPr>
            <a:r>
              <a:rPr lang="en-US" altLang="zh-CN" sz="4000" b="1" spc="-1" dirty="0">
                <a:solidFill>
                  <a:srgbClr val="0000FF"/>
                </a:solidFill>
                <a:latin typeface="Arial" panose="020B0604020202020204"/>
                <a:ea typeface="MS PGothic" panose="020B0600070205080204" charset="-128"/>
              </a:rPr>
              <a:t>Data Generation Module (DGM)</a:t>
            </a:r>
            <a:r>
              <a:rPr kumimoji="0" lang="en-US" altLang="zh-CN" sz="4000" b="1" i="0" u="none" strike="noStrike" kern="1200" cap="none" spc="-1" normalizeH="0" baseline="0" noProof="0" dirty="0">
                <a:ln>
                  <a:noFill/>
                </a:ln>
                <a:solidFill>
                  <a:srgbClr val="0000FF"/>
                </a:solidFill>
                <a:effectLst/>
                <a:uLnTx/>
                <a:uFillTx/>
                <a:latin typeface="Arial" panose="020B0604020202020204"/>
                <a:ea typeface="MS PGothic" panose="020B0600070205080204" charset="-128"/>
              </a:rPr>
              <a:t>:</a:t>
            </a:r>
            <a:endParaRPr kumimoji="0" lang="en-US" altLang="zh-CN" sz="4000" b="0" i="0" u="none" strike="noStrike" kern="1200" cap="none" spc="-1" normalizeH="0" baseline="0" noProof="0" dirty="0">
              <a:ln>
                <a:noFill/>
              </a:ln>
              <a:solidFill>
                <a:srgbClr val="000000"/>
              </a:solidFill>
              <a:effectLst/>
              <a:uLnTx/>
              <a:uFillTx/>
              <a:latin typeface="Calibri" panose="020F0502020204030204"/>
            </a:endParaRPr>
          </a:p>
          <a:p>
            <a:pPr marL="565150" marR="0" lvl="1" indent="-565150" algn="l" defTabSz="914400" rtl="0" eaLnBrk="1" fontAlgn="auto" latinLnBrk="0" hangingPunct="1">
              <a:lnSpc>
                <a:spcPct val="100000"/>
              </a:lnSpc>
              <a:spcBef>
                <a:spcPts val="640"/>
              </a:spcBef>
              <a:spcAft>
                <a:spcPts val="0"/>
              </a:spcAft>
              <a:buClr>
                <a:srgbClr val="000000"/>
              </a:buClr>
              <a:buSzTx/>
              <a:buFont typeface="Wingdings" panose="05000000000000000000" pitchFamily="2" charset="2"/>
              <a:buChar char=""/>
              <a:tabLst>
                <a:tab pos="0" algn="l"/>
              </a:tabLst>
              <a:defRPr/>
            </a:pPr>
            <a:r>
              <a:rPr kumimoji="0" lang="en-US" altLang="zh-CN"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To help the model learn diverse defect representations, we design a data generation module (DGM). I</a:t>
            </a:r>
            <a:r>
              <a:rPr lang="en-US" altLang="zh-CN" sz="3200" spc="-1" dirty="0">
                <a:solidFill>
                  <a:srgbClr val="000000"/>
                </a:solidFill>
                <a:latin typeface="Arial" panose="020B0604020202020204"/>
                <a:ea typeface="MS PGothic" panose="020B0600070205080204" charset="-128"/>
              </a:rPr>
              <a:t>n</a:t>
            </a:r>
            <a:r>
              <a:rPr lang="zh-CN" altLang="en-US" sz="3200" spc="-1" dirty="0">
                <a:solidFill>
                  <a:srgbClr val="000000"/>
                </a:solidFill>
                <a:latin typeface="Arial" panose="020B0604020202020204"/>
                <a:ea typeface="MS PGothic" panose="020B0600070205080204" charset="-128"/>
              </a:rPr>
              <a:t> </a:t>
            </a:r>
            <a:r>
              <a:rPr lang="en-US" altLang="zh-CN" sz="3200" spc="-1" dirty="0">
                <a:solidFill>
                  <a:srgbClr val="000000"/>
                </a:solidFill>
                <a:latin typeface="Arial" panose="020B0604020202020204"/>
                <a:ea typeface="MS PGothic" panose="020B0600070205080204" charset="-128"/>
              </a:rPr>
              <a:t>this</a:t>
            </a:r>
            <a:r>
              <a:rPr lang="zh-CN" altLang="en-US" sz="3200" spc="-1" dirty="0">
                <a:solidFill>
                  <a:srgbClr val="000000"/>
                </a:solidFill>
                <a:latin typeface="Arial" panose="020B0604020202020204"/>
                <a:ea typeface="MS PGothic" panose="020B0600070205080204" charset="-128"/>
              </a:rPr>
              <a:t> </a:t>
            </a:r>
            <a:r>
              <a:rPr lang="en-US" altLang="zh-CN" sz="3200" spc="-1" dirty="0">
                <a:solidFill>
                  <a:srgbClr val="000000"/>
                </a:solidFill>
                <a:latin typeface="Arial" panose="020B0604020202020204"/>
                <a:ea typeface="MS PGothic" panose="020B0600070205080204" charset="-128"/>
              </a:rPr>
              <a:t>module, we use different generation models/methods to produce more diverse samples, according to the predicted results of the trained model.4 data generation procedures are deployed</a:t>
            </a:r>
            <a:r>
              <a:rPr kumimoji="0" lang="zh-CN" altLang="en-US"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a:t>
            </a:r>
            <a:endParaRPr kumimoji="0" lang="en-US" altLang="zh-CN" sz="3200" b="0" i="0" u="none" strike="noStrike" kern="1200" cap="none" spc="-1" normalizeH="0" baseline="0" noProof="0" dirty="0">
              <a:ln>
                <a:noFill/>
              </a:ln>
              <a:solidFill>
                <a:srgbClr val="000000"/>
              </a:solidFill>
              <a:effectLst/>
              <a:uLnTx/>
              <a:uFillTx/>
              <a:latin typeface="Calibri" panose="020F0502020204030204"/>
            </a:endParaRPr>
          </a:p>
          <a:p>
            <a:pPr marL="1187450" marR="0" lvl="2" indent="-474345" algn="l" defTabSz="914400" rtl="0" eaLnBrk="1" fontAlgn="auto" latinLnBrk="0" hangingPunct="1">
              <a:lnSpc>
                <a:spcPct val="100000"/>
              </a:lnSpc>
              <a:spcBef>
                <a:spcPts val="560"/>
              </a:spcBef>
              <a:spcAft>
                <a:spcPts val="0"/>
              </a:spcAft>
              <a:buClr>
                <a:srgbClr val="000000"/>
              </a:buClr>
              <a:buSzTx/>
              <a:buFont typeface="Arial" panose="020B0604020202020204"/>
              <a:buChar char="•"/>
              <a:tabLst>
                <a:tab pos="0" algn="l"/>
              </a:tabLst>
              <a:defRPr/>
            </a:pPr>
            <a:r>
              <a:rPr kumimoji="0" lang="en-US" altLang="zh-CN" sz="28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Guide Diffusion: a </a:t>
            </a:r>
            <a:r>
              <a:rPr kumimoji="0" lang="en-US" altLang="zh-CN" sz="2800" b="0" i="0" u="none" strike="noStrike" kern="1200" cap="none" spc="-1" normalizeH="0" baseline="0" noProof="0" dirty="0" err="1">
                <a:ln>
                  <a:noFill/>
                </a:ln>
                <a:solidFill>
                  <a:srgbClr val="000000"/>
                </a:solidFill>
                <a:effectLst/>
                <a:uLnTx/>
                <a:uFillTx/>
                <a:latin typeface="Arial" panose="020B0604020202020204"/>
                <a:ea typeface="MS PGothic" panose="020B0600070205080204" charset="-128"/>
              </a:rPr>
              <a:t>mo</a:t>
            </a:r>
            <a:r>
              <a:rPr lang="en-US" altLang="zh-CN" sz="2800" spc="-1" dirty="0">
                <a:solidFill>
                  <a:srgbClr val="000000"/>
                </a:solidFill>
                <a:latin typeface="Arial" panose="020B0604020202020204"/>
                <a:ea typeface="MS PGothic" panose="020B0600070205080204" charset="-128"/>
              </a:rPr>
              <a:t>del could </a:t>
            </a:r>
            <a:r>
              <a:rPr kumimoji="0" lang="en-US" altLang="zh-CN" sz="28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generate high-quality synthesized images based on the classification criteria. A well-trained classifier on noisy images helps us generate samples whose morphology is usually different from ordinary training images</a:t>
            </a:r>
            <a:endParaRPr kumimoji="0" lang="en-US" altLang="zh-CN" sz="28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endParaRPr>
          </a:p>
          <a:p>
            <a:pPr marL="1187450" marR="0" lvl="2" indent="-474345" algn="l" defTabSz="914400" rtl="0" eaLnBrk="1" fontAlgn="auto" latinLnBrk="0" hangingPunct="1">
              <a:lnSpc>
                <a:spcPct val="100000"/>
              </a:lnSpc>
              <a:spcBef>
                <a:spcPts val="560"/>
              </a:spcBef>
              <a:spcAft>
                <a:spcPts val="0"/>
              </a:spcAft>
              <a:buClr>
                <a:srgbClr val="000000"/>
              </a:buClr>
              <a:buSzTx/>
              <a:buFont typeface="Arial" panose="020B0604020202020204"/>
              <a:buChar char="•"/>
              <a:tabLst>
                <a:tab pos="0" algn="l"/>
              </a:tabLst>
              <a:defRPr/>
            </a:pPr>
            <a:r>
              <a:rPr lang="en-US" altLang="zh-CN" sz="2800" spc="-1" dirty="0" err="1">
                <a:solidFill>
                  <a:srgbClr val="000000"/>
                </a:solidFill>
                <a:latin typeface="Arial" panose="020B0604020202020204"/>
                <a:ea typeface="MS PGothic" panose="020B0600070205080204" charset="-128"/>
              </a:rPr>
              <a:t>RePaint</a:t>
            </a:r>
            <a:r>
              <a:rPr lang="en-US" altLang="zh-CN" sz="2800" spc="-1" dirty="0">
                <a:solidFill>
                  <a:srgbClr val="000000"/>
                </a:solidFill>
                <a:latin typeface="Arial" panose="020B0604020202020204"/>
                <a:ea typeface="MS PGothic" panose="020B0600070205080204" charset="-128"/>
              </a:rPr>
              <a:t> and Palette: 2 models both belong to the Inpainting method, which masks particular areas in the original image and subsequently generates defects in the masked regions. </a:t>
            </a:r>
            <a:endParaRPr lang="en-US" altLang="zh-CN" sz="2800" spc="-1" dirty="0">
              <a:solidFill>
                <a:srgbClr val="000000"/>
              </a:solidFill>
              <a:latin typeface="Arial" panose="020B0604020202020204"/>
              <a:ea typeface="MS PGothic" panose="020B0600070205080204" charset="-128"/>
            </a:endParaRPr>
          </a:p>
          <a:p>
            <a:pPr marL="1187450" marR="0" lvl="2" indent="-474345" algn="l" defTabSz="914400" rtl="0" eaLnBrk="1" fontAlgn="auto" latinLnBrk="0" hangingPunct="1">
              <a:lnSpc>
                <a:spcPct val="100000"/>
              </a:lnSpc>
              <a:spcBef>
                <a:spcPts val="560"/>
              </a:spcBef>
              <a:spcAft>
                <a:spcPts val="0"/>
              </a:spcAft>
              <a:buClr>
                <a:srgbClr val="000000"/>
              </a:buClr>
              <a:buSzTx/>
              <a:buFont typeface="Arial" panose="020B0604020202020204"/>
              <a:buChar char="•"/>
              <a:tabLst>
                <a:tab pos="0" algn="l"/>
              </a:tabLst>
              <a:defRPr/>
            </a:pPr>
            <a:r>
              <a:rPr lang="en-US" altLang="zh-CN" sz="2800" spc="-1" dirty="0">
                <a:solidFill>
                  <a:srgbClr val="000000"/>
                </a:solidFill>
                <a:latin typeface="Arial" panose="020B0604020202020204"/>
                <a:ea typeface="MS PGothic" panose="020B0600070205080204" charset="-128"/>
              </a:rPr>
              <a:t>Scribble: a novel method that aims to optimize the utilization of background images and reduce background overkill. In detail, simple line patterns are used as scratch defect masks in particular areas.</a:t>
            </a:r>
            <a:endParaRPr lang="en-US" altLang="zh-CN" sz="2800" spc="-1" dirty="0">
              <a:solidFill>
                <a:srgbClr val="000000"/>
              </a:solidFill>
              <a:latin typeface="Arial" panose="020B0604020202020204"/>
              <a:ea typeface="MS PGothic" panose="020B0600070205080204" charset="-128"/>
            </a:endParaRPr>
          </a:p>
          <a:p>
            <a:pPr marL="565150" marR="0" lvl="0" indent="-565150" algn="l" defTabSz="914400" rtl="0" eaLnBrk="1" fontAlgn="auto" latinLnBrk="0" hangingPunct="1">
              <a:lnSpc>
                <a:spcPct val="100000"/>
              </a:lnSpc>
              <a:spcBef>
                <a:spcPts val="580"/>
              </a:spcBef>
              <a:spcAft>
                <a:spcPts val="0"/>
              </a:spcAft>
              <a:buClrTx/>
              <a:buSzTx/>
              <a:buFontTx/>
              <a:buNone/>
              <a:tabLst>
                <a:tab pos="0" algn="l"/>
              </a:tabLst>
              <a:defRPr/>
            </a:pPr>
            <a:r>
              <a:rPr lang="en-US" altLang="zh-CN" sz="3200" spc="-1" dirty="0">
                <a:solidFill>
                  <a:srgbClr val="000000"/>
                </a:solidFill>
                <a:latin typeface="Arial" panose="020B0604020202020204"/>
                <a:ea typeface="MS PGothic" panose="020B0600070205080204" charset="-128"/>
              </a:rPr>
              <a:t>	Guide Diffusion is applied to solve the problem of ‘Escape’ while both inpainting methods and Scribble aim to solve the ‘Overkill’ problem. </a:t>
            </a:r>
            <a:endParaRPr lang="en-US" altLang="zh-CN" sz="3200" spc="-1" dirty="0">
              <a:solidFill>
                <a:srgbClr val="000000"/>
              </a:solidFill>
              <a:latin typeface="Arial" panose="020B0604020202020204"/>
              <a:ea typeface="MS PGothic" panose="020B0600070205080204" charset="-128"/>
            </a:endParaRPr>
          </a:p>
          <a:p>
            <a:pPr marL="565150" marR="0" lvl="0" indent="-565150" algn="l" defTabSz="914400" rtl="0" eaLnBrk="1" fontAlgn="auto" latinLnBrk="0" hangingPunct="1">
              <a:lnSpc>
                <a:spcPct val="100000"/>
              </a:lnSpc>
              <a:spcBef>
                <a:spcPts val="580"/>
              </a:spcBef>
              <a:spcAft>
                <a:spcPts val="0"/>
              </a:spcAft>
              <a:buClrTx/>
              <a:buSzTx/>
              <a:buFontTx/>
              <a:buNone/>
              <a:tabLst>
                <a:tab pos="0" algn="l"/>
              </a:tabLst>
              <a:defRPr/>
            </a:pPr>
            <a:endParaRPr kumimoji="0" lang="en-US" sz="3200" b="0" i="0" u="none" strike="noStrike" kern="1200" cap="none" spc="-1" normalizeH="0" baseline="0" noProof="0" dirty="0">
              <a:ln>
                <a:noFill/>
              </a:ln>
              <a:solidFill>
                <a:srgbClr val="000000"/>
              </a:solidFill>
              <a:effectLst/>
              <a:uLnTx/>
              <a:uFillTx/>
              <a:latin typeface="Calibri" panose="020F0502020204030204"/>
            </a:endParaRPr>
          </a:p>
        </p:txBody>
      </p:sp>
      <p:sp>
        <p:nvSpPr>
          <p:cNvPr id="50" name="TextShape 4"/>
          <p:cNvSpPr txBox="1"/>
          <p:nvPr/>
        </p:nvSpPr>
        <p:spPr>
          <a:xfrm>
            <a:off x="29421000" y="3462480"/>
            <a:ext cx="13415760" cy="17441640"/>
          </a:xfrm>
          <a:prstGeom prst="rect">
            <a:avLst/>
          </a:prstGeom>
          <a:noFill/>
          <a:ln>
            <a:noFill/>
          </a:ln>
        </p:spPr>
        <p:txBody>
          <a:bodyPr lIns="294840" tIns="147600" rIns="294840" bIns="147600">
            <a:noAutofit/>
          </a:bodyPr>
          <a:lstStyle/>
          <a:p>
            <a:pPr marL="565150" marR="0" lvl="0" indent="-565150" algn="l" defTabSz="914400" rtl="0" eaLnBrk="1" fontAlgn="auto" latinLnBrk="0" hangingPunct="1">
              <a:lnSpc>
                <a:spcPct val="100000"/>
              </a:lnSpc>
              <a:spcBef>
                <a:spcPts val="800"/>
              </a:spcBef>
              <a:spcAft>
                <a:spcPts val="0"/>
              </a:spcAft>
              <a:buClrTx/>
              <a:buSzTx/>
              <a:buFontTx/>
              <a:buNone/>
              <a:tabLst>
                <a:tab pos="0" algn="l"/>
              </a:tabLst>
              <a:defRPr/>
            </a:pPr>
            <a:r>
              <a:rPr kumimoji="0" lang="en-US" altLang="zh-CN" sz="4000" b="1" i="0" u="none" strike="noStrike" kern="1200" cap="none" spc="-1" normalizeH="0" baseline="0" noProof="0" dirty="0">
                <a:ln>
                  <a:noFill/>
                </a:ln>
                <a:solidFill>
                  <a:srgbClr val="0000FF"/>
                </a:solidFill>
                <a:effectLst/>
                <a:uLnTx/>
                <a:uFillTx/>
                <a:latin typeface="Arial" panose="020B0604020202020204"/>
                <a:ea typeface="MS PGothic" panose="020B0600070205080204" charset="-128"/>
              </a:rPr>
              <a:t>Data Selection Module (DSM):</a:t>
            </a:r>
            <a:endParaRPr kumimoji="0" lang="en-US" altLang="zh-CN" sz="4000" b="0" i="0" u="none" strike="noStrike" kern="1200" cap="none" spc="-1" normalizeH="0" baseline="0" noProof="0" dirty="0">
              <a:ln>
                <a:noFill/>
              </a:ln>
              <a:solidFill>
                <a:srgbClr val="000000"/>
              </a:solidFill>
              <a:effectLst/>
              <a:uLnTx/>
              <a:uFillTx/>
              <a:latin typeface="Calibri" panose="020F0502020204030204"/>
            </a:endParaRPr>
          </a:p>
          <a:p>
            <a:pPr marL="565150" marR="0" lvl="1" indent="-565150" algn="l" defTabSz="914400" rtl="0" eaLnBrk="1" fontAlgn="auto" latinLnBrk="0" hangingPunct="1">
              <a:lnSpc>
                <a:spcPct val="100000"/>
              </a:lnSpc>
              <a:spcBef>
                <a:spcPts val="640"/>
              </a:spcBef>
              <a:spcAft>
                <a:spcPts val="0"/>
              </a:spcAft>
              <a:buClr>
                <a:srgbClr val="000000"/>
              </a:buClr>
              <a:buSzTx/>
              <a:buFont typeface="Wingdings" panose="05000000000000000000" pitchFamily="2" charset="2"/>
              <a:buChar char=""/>
              <a:tabLst>
                <a:tab pos="0" algn="l"/>
              </a:tabLst>
              <a:defRPr/>
            </a:pPr>
            <a:r>
              <a:rPr kumimoji="0" lang="en-US" altLang="zh-CN"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Bayesian optimization is an efficient probabilistic approach for Black-Box optimization (BBO). In the setting of track 2, the quantity of the augmented dataset is constrained to a maximum of 5x the size of the original dataset. To improve the quality of the generated dataset, we adopt Bayesian optimization to remove low-value samples. Thus, the object for optimizing is the generated dataset, consisting of:</a:t>
            </a:r>
            <a:endParaRPr kumimoji="0" lang="en-US" altLang="zh-CN"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endParaRPr>
          </a:p>
          <a:p>
            <a:pPr marL="1187450" marR="0" lvl="2" indent="-474345" algn="l" defTabSz="914400" rtl="0" eaLnBrk="1" fontAlgn="auto" latinLnBrk="0" hangingPunct="1">
              <a:lnSpc>
                <a:spcPct val="100000"/>
              </a:lnSpc>
              <a:spcBef>
                <a:spcPts val="560"/>
              </a:spcBef>
              <a:spcAft>
                <a:spcPts val="0"/>
              </a:spcAft>
              <a:buClr>
                <a:srgbClr val="000000"/>
              </a:buClr>
              <a:buSzTx/>
              <a:buFont typeface="Arial" panose="020B0604020202020204"/>
              <a:buChar char="•"/>
              <a:tabLst>
                <a:tab pos="0" algn="l"/>
              </a:tabLst>
              <a:defRPr/>
            </a:pPr>
            <a:r>
              <a:rPr lang="en-US" altLang="zh-CN" sz="3200" spc="-1" dirty="0">
                <a:solidFill>
                  <a:srgbClr val="000000"/>
                </a:solidFill>
                <a:latin typeface="Arial" panose="020B0604020202020204"/>
                <a:ea typeface="MS PGothic" panose="020B0600070205080204" charset="-128"/>
              </a:rPr>
              <a:t>Validation set with most ok samples removed.</a:t>
            </a:r>
            <a:endParaRPr lang="en-US" altLang="zh-CN" sz="3200" spc="-1" dirty="0">
              <a:solidFill>
                <a:srgbClr val="000000"/>
              </a:solidFill>
              <a:latin typeface="Arial" panose="020B0604020202020204"/>
              <a:ea typeface="MS PGothic" panose="020B0600070205080204" charset="-128"/>
            </a:endParaRPr>
          </a:p>
          <a:p>
            <a:pPr marL="1187450" marR="0" lvl="2" indent="-474345" algn="l" defTabSz="914400" rtl="0" eaLnBrk="1" fontAlgn="auto" latinLnBrk="0" hangingPunct="1">
              <a:lnSpc>
                <a:spcPct val="100000"/>
              </a:lnSpc>
              <a:spcBef>
                <a:spcPts val="560"/>
              </a:spcBef>
              <a:spcAft>
                <a:spcPts val="0"/>
              </a:spcAft>
              <a:buClr>
                <a:srgbClr val="000000"/>
              </a:buClr>
              <a:buSzTx/>
              <a:buFont typeface="Arial" panose="020B0604020202020204"/>
              <a:buChar char="•"/>
              <a:tabLst>
                <a:tab pos="0" algn="l"/>
              </a:tabLst>
              <a:defRPr/>
            </a:pPr>
            <a:r>
              <a:rPr kumimoji="0" lang="en-US" altLang="zh-CN"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Hard samples from the origin training set</a:t>
            </a:r>
            <a:endParaRPr kumimoji="0" lang="en-US" altLang="zh-CN"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endParaRPr>
          </a:p>
          <a:p>
            <a:pPr marL="1187450" marR="0" lvl="2" indent="-474345" algn="l" defTabSz="914400" rtl="0" eaLnBrk="1" fontAlgn="auto" latinLnBrk="0" hangingPunct="1">
              <a:lnSpc>
                <a:spcPct val="100000"/>
              </a:lnSpc>
              <a:spcBef>
                <a:spcPts val="560"/>
              </a:spcBef>
              <a:spcAft>
                <a:spcPts val="0"/>
              </a:spcAft>
              <a:buClr>
                <a:srgbClr val="000000"/>
              </a:buClr>
              <a:buSzTx/>
              <a:buFont typeface="Arial" panose="020B0604020202020204"/>
              <a:buChar char="•"/>
              <a:tabLst>
                <a:tab pos="0" algn="l"/>
              </a:tabLst>
              <a:defRPr/>
            </a:pPr>
            <a:r>
              <a:rPr lang="en-US" altLang="zh-CN" sz="3200" spc="-1" dirty="0">
                <a:solidFill>
                  <a:srgbClr val="000000"/>
                </a:solidFill>
                <a:latin typeface="Arial" panose="020B0604020202020204"/>
                <a:ea typeface="MS PGothic" panose="020B0600070205080204" charset="-128"/>
              </a:rPr>
              <a:t>For category-balanced data augmentation samples</a:t>
            </a:r>
            <a:endParaRPr kumimoji="0" lang="en-US" altLang="zh-CN"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endParaRPr>
          </a:p>
        </p:txBody>
      </p:sp>
      <p:sp>
        <p:nvSpPr>
          <p:cNvPr id="55" name="CustomShape 6"/>
          <p:cNvSpPr/>
          <p:nvPr/>
        </p:nvSpPr>
        <p:spPr>
          <a:xfrm>
            <a:off x="30003293" y="10066428"/>
            <a:ext cx="13057747" cy="3072020"/>
          </a:xfrm>
          <a:prstGeom prst="rect">
            <a:avLst/>
          </a:prstGeom>
          <a:noFill/>
          <a:ln>
            <a:noFill/>
          </a:ln>
        </p:spPr>
        <p:style>
          <a:lnRef idx="0">
            <a:scrgbClr r="0" g="0" b="0"/>
          </a:lnRef>
          <a:fillRef idx="0">
            <a:scrgbClr r="0" g="0" b="0"/>
          </a:fillRef>
          <a:effectRef idx="0">
            <a:scrgbClr r="0" g="0" b="0"/>
          </a:effectRef>
          <a:fontRef idx="minor"/>
        </p:style>
        <p:txBody>
          <a:bodyPr lIns="294840" tIns="147600" rIns="294840" bIns="147600">
            <a:normAutofit/>
          </a:bodyPr>
          <a:lstStyle/>
          <a:p>
            <a:pPr marL="565150" marR="0" lvl="0" indent="-565150" algn="l" defTabSz="914400" rtl="0" eaLnBrk="1" fontAlgn="auto" latinLnBrk="0" hangingPunct="1">
              <a:lnSpc>
                <a:spcPct val="80000"/>
              </a:lnSpc>
              <a:spcBef>
                <a:spcPts val="800"/>
              </a:spcBef>
              <a:spcAft>
                <a:spcPts val="0"/>
              </a:spcAft>
              <a:buClrTx/>
              <a:buSzTx/>
              <a:buFontTx/>
              <a:buNone/>
              <a:tabLst>
                <a:tab pos="0" algn="l"/>
              </a:tabLst>
              <a:defRPr/>
            </a:pPr>
            <a:r>
              <a:rPr kumimoji="0" lang="en-US" sz="4000" b="1" i="0" u="none" strike="noStrike" kern="1200" cap="none" spc="-1" normalizeH="0" baseline="0" noProof="0" dirty="0">
                <a:ln>
                  <a:noFill/>
                </a:ln>
                <a:solidFill>
                  <a:srgbClr val="0000FF"/>
                </a:solidFill>
                <a:effectLst/>
                <a:uLnTx/>
                <a:uFillTx/>
                <a:latin typeface="Arial" panose="020B0604020202020204"/>
                <a:ea typeface="MS PGothic" panose="020B0600070205080204" charset="-128"/>
              </a:rPr>
              <a:t>Results</a:t>
            </a:r>
            <a:endParaRPr kumimoji="0" lang="en-US" sz="4000" b="0" i="0" u="none" strike="noStrike" kern="1200" cap="none" spc="-1" normalizeH="0" baseline="0" noProof="0" dirty="0">
              <a:ln>
                <a:noFill/>
              </a:ln>
              <a:solidFill>
                <a:prstClr val="black"/>
              </a:solidFill>
              <a:effectLst/>
              <a:uLnTx/>
              <a:uFillTx/>
              <a:latin typeface="Arial" panose="020B0604020202020204"/>
            </a:endParaRPr>
          </a:p>
          <a:p>
            <a:pPr marL="565150" marR="0" lvl="1" indent="-565150" algn="l" defTabSz="914400" rtl="0" eaLnBrk="1" fontAlgn="auto" latinLnBrk="0" hangingPunct="1">
              <a:lnSpc>
                <a:spcPct val="100000"/>
              </a:lnSpc>
              <a:spcBef>
                <a:spcPts val="640"/>
              </a:spcBef>
              <a:spcAft>
                <a:spcPts val="0"/>
              </a:spcAft>
              <a:buClr>
                <a:srgbClr val="000000"/>
              </a:buClr>
              <a:buSzTx/>
              <a:buFont typeface="Wingdings" panose="05000000000000000000" pitchFamily="2" charset="2"/>
              <a:buChar char=""/>
              <a:tabLst>
                <a:tab pos="0" algn="l"/>
              </a:tabLst>
              <a:defRPr/>
            </a:pPr>
            <a:r>
              <a:rPr kumimoji="0" lang="en-US"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The middle column of the table below shows our results compared to the results of the participating teams. The right column of the table is the results of our registered burner account. Our best result ranks 2.</a:t>
            </a:r>
            <a:endParaRPr kumimoji="0" lang="en-US" sz="4000" b="0" i="0" u="none" strike="noStrike" kern="1200" cap="none" spc="-1" normalizeH="0" baseline="0" noProof="0" dirty="0">
              <a:ln>
                <a:noFill/>
              </a:ln>
              <a:solidFill>
                <a:prstClr val="black"/>
              </a:solidFill>
              <a:effectLst/>
              <a:uLnTx/>
              <a:uFillTx/>
              <a:latin typeface="Arial" panose="020B0604020202020204"/>
            </a:endParaRPr>
          </a:p>
          <a:p>
            <a:pPr marL="565150" marR="0" lvl="0" indent="-565150" algn="l" defTabSz="914400" rtl="0" eaLnBrk="1" fontAlgn="auto" latinLnBrk="0" hangingPunct="1">
              <a:lnSpc>
                <a:spcPct val="100000"/>
              </a:lnSpc>
              <a:spcBef>
                <a:spcPts val="580"/>
              </a:spcBef>
              <a:spcAft>
                <a:spcPts val="0"/>
              </a:spcAft>
              <a:buClrTx/>
              <a:buSzTx/>
              <a:buFontTx/>
              <a:buNone/>
              <a:tabLst>
                <a:tab pos="0" algn="l"/>
              </a:tabLst>
              <a:defRPr/>
            </a:pPr>
            <a:endParaRPr kumimoji="0" lang="en-US" sz="4000" b="0" i="0" u="none" strike="noStrike" kern="1200" cap="none" spc="-1" normalizeH="0" baseline="0" noProof="0" dirty="0">
              <a:ln>
                <a:noFill/>
              </a:ln>
              <a:solidFill>
                <a:prstClr val="black"/>
              </a:solidFill>
              <a:effectLst/>
              <a:uLnTx/>
              <a:uFillTx/>
              <a:latin typeface="Arial" panose="020B0604020202020204"/>
            </a:endParaRPr>
          </a:p>
        </p:txBody>
      </p:sp>
      <p:pic>
        <p:nvPicPr>
          <p:cNvPr id="8" name="图形 7"/>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14945" y="591307"/>
            <a:ext cx="7706031" cy="2425814"/>
          </a:xfrm>
          <a:prstGeom prst="rect">
            <a:avLst/>
          </a:prstGeom>
        </p:spPr>
      </p:pic>
      <p:pic>
        <p:nvPicPr>
          <p:cNvPr id="10" name="图片 9"/>
          <p:cNvPicPr>
            <a:picLocks noChangeAspect="1"/>
          </p:cNvPicPr>
          <p:nvPr/>
        </p:nvPicPr>
        <p:blipFill>
          <a:blip r:embed="rId4"/>
          <a:stretch>
            <a:fillRect/>
          </a:stretch>
        </p:blipFill>
        <p:spPr>
          <a:xfrm>
            <a:off x="30541094" y="12679896"/>
            <a:ext cx="11624131" cy="3794984"/>
          </a:xfrm>
          <a:prstGeom prst="rect">
            <a:avLst/>
          </a:prstGeom>
        </p:spPr>
      </p:pic>
      <p:sp>
        <p:nvSpPr>
          <p:cNvPr id="12" name="CustomShape 6"/>
          <p:cNvSpPr/>
          <p:nvPr/>
        </p:nvSpPr>
        <p:spPr>
          <a:xfrm>
            <a:off x="29600006" y="16685065"/>
            <a:ext cx="13057747" cy="4537747"/>
          </a:xfrm>
          <a:prstGeom prst="rect">
            <a:avLst/>
          </a:prstGeom>
          <a:noFill/>
          <a:ln>
            <a:noFill/>
          </a:ln>
        </p:spPr>
        <p:style>
          <a:lnRef idx="0">
            <a:scrgbClr r="0" g="0" b="0"/>
          </a:lnRef>
          <a:fillRef idx="0">
            <a:scrgbClr r="0" g="0" b="0"/>
          </a:fillRef>
          <a:effectRef idx="0">
            <a:scrgbClr r="0" g="0" b="0"/>
          </a:effectRef>
          <a:fontRef idx="minor"/>
        </p:style>
        <p:txBody>
          <a:bodyPr lIns="294840" tIns="147600" rIns="294840" bIns="147600">
            <a:normAutofit/>
          </a:bodyPr>
          <a:lstStyle/>
          <a:p>
            <a:pPr marL="565150" marR="0" lvl="0" indent="-565150" algn="l" defTabSz="914400" rtl="0" eaLnBrk="1" fontAlgn="auto" latinLnBrk="0" hangingPunct="1">
              <a:lnSpc>
                <a:spcPct val="80000"/>
              </a:lnSpc>
              <a:spcBef>
                <a:spcPts val="800"/>
              </a:spcBef>
              <a:spcAft>
                <a:spcPts val="0"/>
              </a:spcAft>
              <a:buClrTx/>
              <a:buSzTx/>
              <a:buFontTx/>
              <a:buNone/>
              <a:tabLst>
                <a:tab pos="0" algn="l"/>
              </a:tabLst>
              <a:defRPr/>
            </a:pPr>
            <a:r>
              <a:rPr kumimoji="0" lang="en-US" sz="4000" b="1" i="0" u="none" strike="noStrike" kern="1200" cap="none" spc="-1" normalizeH="0" baseline="0" noProof="0" dirty="0">
                <a:ln>
                  <a:noFill/>
                </a:ln>
                <a:solidFill>
                  <a:srgbClr val="0000FF"/>
                </a:solidFill>
                <a:effectLst/>
                <a:uLnTx/>
                <a:uFillTx/>
                <a:latin typeface="Arial" panose="020B0604020202020204"/>
                <a:ea typeface="MS PGothic" panose="020B0600070205080204" charset="-128"/>
              </a:rPr>
              <a:t>Conclusion</a:t>
            </a:r>
            <a:endParaRPr kumimoji="0" lang="en-US" sz="4000" b="0" i="0" u="none" strike="noStrike" kern="1200" cap="none" spc="-1" normalizeH="0" baseline="0" noProof="0" dirty="0">
              <a:ln>
                <a:noFill/>
              </a:ln>
              <a:solidFill>
                <a:prstClr val="black"/>
              </a:solidFill>
              <a:effectLst/>
              <a:uLnTx/>
              <a:uFillTx/>
              <a:latin typeface="Arial" panose="020B0604020202020204"/>
            </a:endParaRPr>
          </a:p>
          <a:p>
            <a:pPr marL="565150" marR="0" lvl="1" indent="-565150" algn="l" defTabSz="914400" rtl="0" eaLnBrk="1" fontAlgn="auto" latinLnBrk="0" hangingPunct="1">
              <a:lnSpc>
                <a:spcPct val="100000"/>
              </a:lnSpc>
              <a:spcBef>
                <a:spcPts val="640"/>
              </a:spcBef>
              <a:spcAft>
                <a:spcPts val="0"/>
              </a:spcAft>
              <a:buClr>
                <a:srgbClr val="000000"/>
              </a:buClr>
              <a:buSzTx/>
              <a:buFont typeface="Wingdings" panose="05000000000000000000" pitchFamily="2" charset="2"/>
              <a:buChar char=""/>
              <a:tabLst>
                <a:tab pos="0" algn="l"/>
              </a:tabLst>
              <a:defRPr/>
            </a:pPr>
            <a:r>
              <a:rPr kumimoji="0" lang="en-US"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In conclusion, we propose an iterative optimization framework for defect detection to improve model performance by generating images. In detail, we used a variety of data augmentation and data generation algorithms to generate samples containing diverse forms and a Bayesian optimization algorithm to filter the images. The final results show that we improve the model's </a:t>
            </a:r>
            <a:r>
              <a:rPr kumimoji="0" lang="en-US" sz="3200" b="0" i="0" u="none" strike="noStrike" kern="1200" cap="none" spc="-1" normalizeH="0" baseline="0" noProof="0" dirty="0" err="1">
                <a:ln>
                  <a:noFill/>
                </a:ln>
                <a:solidFill>
                  <a:srgbClr val="000000"/>
                </a:solidFill>
                <a:effectLst/>
                <a:uLnTx/>
                <a:uFillTx/>
                <a:latin typeface="Arial" panose="020B0604020202020204"/>
                <a:ea typeface="MS PGothic" panose="020B0600070205080204" charset="-128"/>
              </a:rPr>
              <a:t>mAP</a:t>
            </a:r>
            <a:r>
              <a:rPr kumimoji="0" lang="en-US"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 performance from 18 to 28.9, ranking 2 on the official leaderboard.</a:t>
            </a:r>
            <a:endParaRPr kumimoji="0" lang="en-US" sz="4000" b="0" i="0" u="none" strike="noStrike" kern="1200" cap="none" spc="-1" normalizeH="0" baseline="0" noProof="0" dirty="0">
              <a:ln>
                <a:noFill/>
              </a:ln>
              <a:solidFill>
                <a:prstClr val="black"/>
              </a:solidFill>
              <a:effectLst/>
              <a:uLnTx/>
              <a:uFillTx/>
              <a:latin typeface="Arial" panose="020B0604020202020204"/>
            </a:endParaRPr>
          </a:p>
        </p:txBody>
      </p:sp>
      <p:sp>
        <p:nvSpPr>
          <p:cNvPr id="2" name="TextShape 3"/>
          <p:cNvSpPr txBox="1"/>
          <p:nvPr/>
        </p:nvSpPr>
        <p:spPr>
          <a:xfrm>
            <a:off x="816196" y="14115636"/>
            <a:ext cx="13415760" cy="5834380"/>
          </a:xfrm>
          <a:prstGeom prst="rect">
            <a:avLst/>
          </a:prstGeom>
          <a:noFill/>
          <a:ln>
            <a:noFill/>
          </a:ln>
        </p:spPr>
        <p:txBody>
          <a:bodyPr lIns="294840" tIns="147600" rIns="294840" bIns="147600">
            <a:noAutofit/>
          </a:bodyPr>
          <a:lstStyle/>
          <a:p>
            <a:pPr marL="565150" marR="0" lvl="0" indent="-565150" algn="l" defTabSz="914400" rtl="0" eaLnBrk="1" fontAlgn="auto" latinLnBrk="0" hangingPunct="1">
              <a:lnSpc>
                <a:spcPct val="100000"/>
              </a:lnSpc>
              <a:spcBef>
                <a:spcPts val="800"/>
              </a:spcBef>
              <a:spcAft>
                <a:spcPts val="0"/>
              </a:spcAft>
              <a:buClrTx/>
              <a:buSzTx/>
              <a:buFontTx/>
              <a:buNone/>
              <a:tabLst>
                <a:tab pos="0" algn="l"/>
              </a:tabLst>
              <a:defRPr/>
            </a:pPr>
            <a:r>
              <a:rPr kumimoji="0" lang="en-US" altLang="zh-CN" sz="4000" b="1" i="0" u="none" strike="noStrike" kern="1200" cap="none" spc="-1" normalizeH="0" baseline="0" noProof="0" dirty="0">
                <a:ln>
                  <a:noFill/>
                </a:ln>
                <a:solidFill>
                  <a:srgbClr val="0000FF"/>
                </a:solidFill>
                <a:effectLst/>
                <a:uLnTx/>
                <a:uFillTx/>
                <a:latin typeface="Arial" panose="020B0604020202020204"/>
                <a:ea typeface="MS PGothic" panose="020B0600070205080204" charset="-128"/>
              </a:rPr>
              <a:t>Data Augmentation Module (DAM):</a:t>
            </a:r>
            <a:endParaRPr kumimoji="0" lang="en-US" altLang="zh-CN" sz="4000" b="0" i="0" u="none" strike="noStrike" kern="1200" cap="none" spc="-1" normalizeH="0" baseline="0" noProof="0" dirty="0">
              <a:ln>
                <a:noFill/>
              </a:ln>
              <a:solidFill>
                <a:srgbClr val="000000"/>
              </a:solidFill>
              <a:effectLst/>
              <a:uLnTx/>
              <a:uFillTx/>
              <a:latin typeface="Calibri" panose="020F0502020204030204"/>
            </a:endParaRPr>
          </a:p>
          <a:p>
            <a:pPr marL="565150" marR="0" lvl="1" indent="-565150" algn="l" defTabSz="914400" rtl="0" eaLnBrk="1" fontAlgn="auto" latinLnBrk="0" hangingPunct="1">
              <a:lnSpc>
                <a:spcPct val="100000"/>
              </a:lnSpc>
              <a:spcBef>
                <a:spcPts val="640"/>
              </a:spcBef>
              <a:spcAft>
                <a:spcPts val="0"/>
              </a:spcAft>
              <a:buClr>
                <a:srgbClr val="000000"/>
              </a:buClr>
              <a:buSzTx/>
              <a:buFont typeface="Wingdings" panose="05000000000000000000" pitchFamily="2" charset="2"/>
              <a:buChar char=""/>
              <a:tabLst>
                <a:tab pos="0" algn="l"/>
              </a:tabLst>
              <a:defRPr/>
            </a:pPr>
            <a:r>
              <a:rPr kumimoji="0" lang="en-US" altLang="zh-CN"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rPr>
              <a:t>Since data augmentation is an efficient tool for exploring data diversity and helping suppress the over-fitting problem, we first design a data augmentation module to strengthen the given dataset.</a:t>
            </a:r>
            <a:endParaRPr kumimoji="0" lang="en-US" altLang="zh-CN" sz="3200" b="0" i="0" u="none" strike="noStrike" kern="1200" cap="none" spc="-1" normalizeH="0" baseline="0" noProof="0" dirty="0">
              <a:ln>
                <a:noFill/>
              </a:ln>
              <a:solidFill>
                <a:srgbClr val="000000"/>
              </a:solidFill>
              <a:effectLst/>
              <a:uLnTx/>
              <a:uFillTx/>
              <a:latin typeface="Arial" panose="020B0604020202020204"/>
              <a:ea typeface="MS PGothic" panose="020B0600070205080204" charset="-128"/>
            </a:endParaRPr>
          </a:p>
          <a:p>
            <a:pPr marL="1187450" lvl="2" indent="-474345">
              <a:spcBef>
                <a:spcPts val="560"/>
              </a:spcBef>
              <a:buClr>
                <a:srgbClr val="000000"/>
              </a:buClr>
              <a:buFont typeface="Arial" panose="020B0604020202020204"/>
              <a:buChar char="•"/>
              <a:tabLst>
                <a:tab pos="0" algn="l"/>
              </a:tabLst>
              <a:defRPr/>
            </a:pPr>
            <a:r>
              <a:rPr lang="en-US" altLang="zh-CN" sz="2800" spc="-1" dirty="0">
                <a:solidFill>
                  <a:srgbClr val="000000"/>
                </a:solidFill>
                <a:latin typeface="Arial" panose="020B0604020202020204"/>
                <a:ea typeface="MS PGothic" panose="020B0600070205080204" charset="-128"/>
              </a:rPr>
              <a:t>Rotation: customized rotation angle based on defect morphology.</a:t>
            </a:r>
            <a:endParaRPr lang="en-US" altLang="zh-CN" sz="2800" spc="-1" dirty="0">
              <a:solidFill>
                <a:srgbClr val="000000"/>
              </a:solidFill>
              <a:latin typeface="Arial" panose="020B0604020202020204"/>
              <a:ea typeface="MS PGothic" panose="020B0600070205080204" charset="-128"/>
            </a:endParaRPr>
          </a:p>
          <a:p>
            <a:pPr marL="1187450" lvl="2" indent="-474345">
              <a:spcBef>
                <a:spcPts val="560"/>
              </a:spcBef>
              <a:buClr>
                <a:srgbClr val="000000"/>
              </a:buClr>
              <a:buFont typeface="Arial" panose="020B0604020202020204"/>
              <a:buChar char="•"/>
              <a:tabLst>
                <a:tab pos="0" algn="l"/>
              </a:tabLst>
              <a:defRPr/>
            </a:pPr>
            <a:r>
              <a:rPr lang="en-US" altLang="zh-CN" sz="2800" spc="-1" dirty="0">
                <a:solidFill>
                  <a:srgbClr val="000000"/>
                </a:solidFill>
                <a:latin typeface="Arial" panose="020B0604020202020204"/>
                <a:ea typeface="MS PGothic" panose="020B0600070205080204" charset="-128"/>
              </a:rPr>
              <a:t>Random shift: horizontally and/or vertically shift with random pixels. </a:t>
            </a:r>
            <a:endParaRPr lang="en-US" altLang="zh-CN" sz="2800" spc="-1" dirty="0">
              <a:solidFill>
                <a:srgbClr val="000000"/>
              </a:solidFill>
              <a:latin typeface="Arial" panose="020B0604020202020204"/>
              <a:ea typeface="MS PGothic" panose="020B0600070205080204" charset="-128"/>
            </a:endParaRPr>
          </a:p>
          <a:p>
            <a:pPr marL="1187450" lvl="2" indent="-474345">
              <a:spcBef>
                <a:spcPts val="560"/>
              </a:spcBef>
              <a:buClr>
                <a:srgbClr val="000000"/>
              </a:buClr>
              <a:buFont typeface="Arial" panose="020B0604020202020204"/>
              <a:buChar char="•"/>
              <a:tabLst>
                <a:tab pos="0" algn="l"/>
              </a:tabLst>
              <a:defRPr/>
            </a:pPr>
            <a:r>
              <a:rPr lang="en-US" altLang="zh-CN" sz="2800" spc="-1" dirty="0">
                <a:solidFill>
                  <a:srgbClr val="000000"/>
                </a:solidFill>
                <a:latin typeface="Arial" panose="020B0604020202020204"/>
                <a:ea typeface="MS PGothic" panose="020B0600070205080204" charset="-128"/>
              </a:rPr>
              <a:t>Copy-paste. copies randomly selected instance patches from source images and paste them onto a target image to generate a novel image</a:t>
            </a:r>
            <a:endParaRPr lang="en-US" altLang="zh-CN" sz="2800" spc="-1" dirty="0">
              <a:solidFill>
                <a:srgbClr val="000000"/>
              </a:solidFill>
              <a:latin typeface="Arial" panose="020B0604020202020204"/>
              <a:ea typeface="MS PGothic" panose="020B0600070205080204" charset="-128"/>
            </a:endParaRPr>
          </a:p>
          <a:p>
            <a:pPr marL="1187450" lvl="2" indent="-474345">
              <a:spcBef>
                <a:spcPts val="560"/>
              </a:spcBef>
              <a:buClr>
                <a:srgbClr val="000000"/>
              </a:buClr>
              <a:buFont typeface="Arial" panose="020B0604020202020204"/>
              <a:buChar char="•"/>
              <a:tabLst>
                <a:tab pos="0" algn="l"/>
              </a:tabLst>
              <a:defRPr/>
            </a:pPr>
            <a:r>
              <a:rPr lang="en-US" altLang="zh-CN" sz="2800" spc="-1" dirty="0">
                <a:solidFill>
                  <a:srgbClr val="000000"/>
                </a:solidFill>
                <a:latin typeface="Arial" panose="020B0604020202020204"/>
                <a:ea typeface="MS PGothic" panose="020B0600070205080204" charset="-128"/>
              </a:rPr>
              <a:t>Mosaic: randomly select 4 images to merge as a new image.</a:t>
            </a:r>
            <a:endParaRPr kumimoji="0" lang="en-US" sz="3200" b="0" i="0" u="none" strike="noStrike" kern="1200" cap="none" spc="-1" normalizeH="0" baseline="0" noProof="0" dirty="0">
              <a:ln>
                <a:noFill/>
              </a:ln>
              <a:solidFill>
                <a:srgbClr val="000000"/>
              </a:solidFill>
              <a:effectLst/>
              <a:uLnTx/>
              <a:uFillTx/>
              <a:latin typeface="Calibri" panose="020F0502020204030204"/>
            </a:endParaRPr>
          </a:p>
        </p:txBody>
      </p:sp>
      <p:pic>
        <p:nvPicPr>
          <p:cNvPr id="3" name="图片 2" descr="C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4171295" y="3724275"/>
            <a:ext cx="15363825" cy="7924800"/>
          </a:xfrm>
          <a:prstGeom prst="rect">
            <a:avLst/>
          </a:prstGeom>
        </p:spPr>
      </p:pic>
    </p:spTree>
  </p:cSld>
  <p:clrMapOvr>
    <a:masterClrMapping/>
  </p:clrMapOvr>
</p:sld>
</file>

<file path=ppt/tags/tag1.xml><?xml version="1.0" encoding="utf-8"?>
<p:tagLst xmlns:p="http://schemas.openxmlformats.org/presentationml/2006/main">
  <p:tag name="KSO_WPP_MARK_KEY" val="8e526f42-13c6-4ebe-bd38-d070c68fbd50"/>
  <p:tag name="COMMONDATA" val="eyJoZGlkIjoiOTNiMmMxZTUzOWNjZWY2MGMyYWRmN2RjMDFiYWQ2OTkifQ=="/>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4064</Words>
  <Application>WPS 演示</Application>
  <PresentationFormat>自定义</PresentationFormat>
  <Paragraphs>40</Paragraphs>
  <Slides>1</Slides>
  <Notes>1</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vt:i4>
      </vt:variant>
    </vt:vector>
  </HeadingPairs>
  <TitlesOfParts>
    <vt:vector size="13" baseType="lpstr">
      <vt:lpstr>Arial</vt:lpstr>
      <vt:lpstr>宋体</vt:lpstr>
      <vt:lpstr>Wingdings</vt:lpstr>
      <vt:lpstr>Arial</vt:lpstr>
      <vt:lpstr>MS PGothic</vt:lpstr>
      <vt:lpstr>Calibri</vt:lpstr>
      <vt:lpstr>Times New Roman</vt:lpstr>
      <vt:lpstr>微软雅黑</vt:lpstr>
      <vt:lpstr>Arial Unicode MS</vt:lpstr>
      <vt:lpstr>DejaVu Sans</vt:lpstr>
      <vt:lpstr>Calibri</vt:lpstr>
      <vt:lpstr>Office Theme</vt:lpstr>
      <vt:lpstr>PowerPoint 演示文稿</vt:lpstr>
    </vt:vector>
  </TitlesOfParts>
  <Company>Univ. of Colorado at Colorado Springs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title here:  Maybe add some pictures and/or school logo on the left and right authors and affiliation</dc:title>
  <dc:creator>Terry Boult</dc:creator>
  <cp:lastModifiedBy>lhc</cp:lastModifiedBy>
  <cp:revision>57</cp:revision>
  <dcterms:created xsi:type="dcterms:W3CDTF">2014-05-29T01:41:00Z</dcterms:created>
  <dcterms:modified xsi:type="dcterms:W3CDTF">2023-06-13T02:34:26Z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mpany">
    <vt:lpwstr>Univ. of Colorado at Colorado Springs</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1</vt:i4>
  </property>
  <property fmtid="{D5CDD505-2E9C-101B-9397-08002B2CF9AE}" pid="9" name="PresentationFormat">
    <vt:lpwstr>Custom</vt:lpwstr>
  </property>
  <property fmtid="{D5CDD505-2E9C-101B-9397-08002B2CF9AE}" pid="10" name="ScaleCrop">
    <vt:bool>false</vt:bool>
  </property>
  <property fmtid="{D5CDD505-2E9C-101B-9397-08002B2CF9AE}" pid="11" name="ShareDoc">
    <vt:bool>false</vt:bool>
  </property>
  <property fmtid="{D5CDD505-2E9C-101B-9397-08002B2CF9AE}" pid="12" name="Slides">
    <vt:i4>2</vt:i4>
  </property>
  <property fmtid="{D5CDD505-2E9C-101B-9397-08002B2CF9AE}" pid="13" name="ICV">
    <vt:lpwstr>962B8055D63E4FC69B51FDEE3ABEB088_13</vt:lpwstr>
  </property>
  <property fmtid="{D5CDD505-2E9C-101B-9397-08002B2CF9AE}" pid="14" name="KSOProductBuildVer">
    <vt:lpwstr>2052-11.1.0.14309</vt:lpwstr>
  </property>
</Properties>
</file>